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0DF52-061E-4F3A-9B30-7124DE91B98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73C31E-69F4-4821-B900-BCA7EC017A69}">
      <dgm:prSet/>
      <dgm:spPr/>
      <dgm:t>
        <a:bodyPr/>
        <a:lstStyle/>
        <a:p>
          <a:r>
            <a:rPr lang="en-US" dirty="0"/>
            <a:t>Read data from csv to pandas</a:t>
          </a:r>
        </a:p>
      </dgm:t>
    </dgm:pt>
    <dgm:pt modelId="{18E7CBA8-94A8-4D93-A45C-311C5DE04263}" type="parTrans" cxnId="{C046A2B0-92CF-4148-8532-9027DADB2913}">
      <dgm:prSet/>
      <dgm:spPr/>
      <dgm:t>
        <a:bodyPr/>
        <a:lstStyle/>
        <a:p>
          <a:endParaRPr lang="en-US"/>
        </a:p>
      </dgm:t>
    </dgm:pt>
    <dgm:pt modelId="{3C0FE60E-23DA-43E3-8F97-996A56D04C6A}" type="sibTrans" cxnId="{C046A2B0-92CF-4148-8532-9027DADB291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4944BBE-932E-4872-9484-1D87C6BEA91E}">
      <dgm:prSet/>
      <dgm:spPr/>
      <dgm:t>
        <a:bodyPr/>
        <a:lstStyle/>
        <a:p>
          <a:r>
            <a:rPr lang="en-US" dirty="0"/>
            <a:t>Replace category names with integers</a:t>
          </a:r>
        </a:p>
      </dgm:t>
    </dgm:pt>
    <dgm:pt modelId="{DDE9C54E-1A19-4110-9D6B-9D4DDAD6D865}" type="parTrans" cxnId="{A2B27D3A-2328-4C78-91C9-BC9D95061D5A}">
      <dgm:prSet/>
      <dgm:spPr/>
      <dgm:t>
        <a:bodyPr/>
        <a:lstStyle/>
        <a:p>
          <a:endParaRPr lang="en-US"/>
        </a:p>
      </dgm:t>
    </dgm:pt>
    <dgm:pt modelId="{CD201507-D302-4855-9200-D2B214811D98}" type="sibTrans" cxnId="{A2B27D3A-2328-4C78-91C9-BC9D95061D5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DA80B94-07B6-4948-83B9-1E6E04D217CE}">
      <dgm:prSet/>
      <dgm:spPr/>
      <dgm:t>
        <a:bodyPr/>
        <a:lstStyle/>
        <a:p>
          <a:r>
            <a:rPr lang="en-US" dirty="0"/>
            <a:t>Shuffle the dataset</a:t>
          </a:r>
        </a:p>
      </dgm:t>
    </dgm:pt>
    <dgm:pt modelId="{095C9EBF-12E8-4D8B-896F-787E4004F40C}" type="parTrans" cxnId="{F1F823D5-8096-430A-99BE-4CDF2D64D72D}">
      <dgm:prSet/>
      <dgm:spPr/>
      <dgm:t>
        <a:bodyPr/>
        <a:lstStyle/>
        <a:p>
          <a:endParaRPr lang="en-US"/>
        </a:p>
      </dgm:t>
    </dgm:pt>
    <dgm:pt modelId="{CFEA1AE9-022F-4D10-95B0-DCD68AFC986B}" type="sibTrans" cxnId="{F1F823D5-8096-430A-99BE-4CDF2D64D72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37937A9-44AD-4C5F-9C0B-4D0BF9EC82DD}">
      <dgm:prSet/>
      <dgm:spPr/>
      <dgm:t>
        <a:bodyPr/>
        <a:lstStyle/>
        <a:p>
          <a:r>
            <a:rPr lang="en-US" dirty="0"/>
            <a:t>Transform pandas to </a:t>
          </a:r>
          <a:r>
            <a:rPr lang="en-US" dirty="0" err="1"/>
            <a:t>numpy</a:t>
          </a:r>
          <a:endParaRPr lang="en-US" dirty="0"/>
        </a:p>
      </dgm:t>
    </dgm:pt>
    <dgm:pt modelId="{8CC2A638-8C8E-471E-B361-8D4C89F90263}" type="parTrans" cxnId="{FE0811A1-247D-4D59-B636-72914432447C}">
      <dgm:prSet/>
      <dgm:spPr/>
      <dgm:t>
        <a:bodyPr/>
        <a:lstStyle/>
        <a:p>
          <a:endParaRPr lang="en-US"/>
        </a:p>
      </dgm:t>
    </dgm:pt>
    <dgm:pt modelId="{4B2A52B5-8C86-46DE-8676-63237B6CAB46}" type="sibTrans" cxnId="{FE0811A1-247D-4D59-B636-72914432447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4FBB0B5-E39E-447C-8977-621B43B641A4}">
      <dgm:prSet/>
      <dgm:spPr/>
      <dgm:t>
        <a:bodyPr/>
        <a:lstStyle/>
        <a:p>
          <a:r>
            <a:rPr lang="en-US" dirty="0"/>
            <a:t>Make categorical variables from topic</a:t>
          </a:r>
        </a:p>
      </dgm:t>
    </dgm:pt>
    <dgm:pt modelId="{76F01C18-7020-4354-959E-04051B0F9B7A}" type="parTrans" cxnId="{42853FC5-5BF8-4B83-9E57-0551DC23DD0B}">
      <dgm:prSet/>
      <dgm:spPr/>
      <dgm:t>
        <a:bodyPr/>
        <a:lstStyle/>
        <a:p>
          <a:endParaRPr lang="en-US"/>
        </a:p>
      </dgm:t>
    </dgm:pt>
    <dgm:pt modelId="{49CD5564-5F86-45A8-9EB5-8B409E086F9A}" type="sibTrans" cxnId="{42853FC5-5BF8-4B83-9E57-0551DC23DD0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F23BA056-F1E0-40F9-824C-3EA42870C0F0}">
      <dgm:prSet/>
      <dgm:spPr/>
      <dgm:t>
        <a:bodyPr/>
        <a:lstStyle/>
        <a:p>
          <a:r>
            <a:rPr lang="en-US" dirty="0"/>
            <a:t>Remove special characters</a:t>
          </a:r>
        </a:p>
      </dgm:t>
    </dgm:pt>
    <dgm:pt modelId="{4763DC2C-A803-4948-A6AA-1D3EBD16307D}" type="parTrans" cxnId="{A7254DAB-D44B-4A45-B7F7-487FB273521C}">
      <dgm:prSet/>
      <dgm:spPr/>
      <dgm:t>
        <a:bodyPr/>
        <a:lstStyle/>
        <a:p>
          <a:endParaRPr lang="en-US"/>
        </a:p>
      </dgm:t>
    </dgm:pt>
    <dgm:pt modelId="{A9ED758E-36A5-4A49-A25C-E0B2CC927DA0}" type="sibTrans" cxnId="{A7254DAB-D44B-4A45-B7F7-487FB273521C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F52888F3-B280-4A62-946D-B4F2A219D5AD}">
      <dgm:prSet/>
      <dgm:spPr/>
      <dgm:t>
        <a:bodyPr/>
        <a:lstStyle/>
        <a:p>
          <a:r>
            <a:rPr lang="en-US" dirty="0"/>
            <a:t>Remove suffixes</a:t>
          </a:r>
        </a:p>
      </dgm:t>
    </dgm:pt>
    <dgm:pt modelId="{80FA086A-F3C4-49EF-8588-89E932787F34}" type="parTrans" cxnId="{15C8AE4A-24FE-4F3E-A231-3A005F0C00CA}">
      <dgm:prSet/>
      <dgm:spPr/>
      <dgm:t>
        <a:bodyPr/>
        <a:lstStyle/>
        <a:p>
          <a:endParaRPr lang="en-US"/>
        </a:p>
      </dgm:t>
    </dgm:pt>
    <dgm:pt modelId="{D90CE5B2-A933-4357-A105-B10DE967FCE4}" type="sibTrans" cxnId="{15C8AE4A-24FE-4F3E-A231-3A005F0C00CA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4BCCA46F-26DE-41CC-8AFE-0DEB3BFE042F}" type="pres">
      <dgm:prSet presAssocID="{4920DF52-061E-4F3A-9B30-7124DE91B989}" presName="Name0" presStyleCnt="0">
        <dgm:presLayoutVars>
          <dgm:animLvl val="lvl"/>
          <dgm:resizeHandles val="exact"/>
        </dgm:presLayoutVars>
      </dgm:prSet>
      <dgm:spPr/>
    </dgm:pt>
    <dgm:pt modelId="{4FE69682-F34C-4595-88DE-88CF9F41E176}" type="pres">
      <dgm:prSet presAssocID="{8F73C31E-69F4-4821-B900-BCA7EC017A69}" presName="compositeNode" presStyleCnt="0">
        <dgm:presLayoutVars>
          <dgm:bulletEnabled val="1"/>
        </dgm:presLayoutVars>
      </dgm:prSet>
      <dgm:spPr/>
    </dgm:pt>
    <dgm:pt modelId="{AEC4F53E-7B42-4E62-BF57-D0D913A020EE}" type="pres">
      <dgm:prSet presAssocID="{8F73C31E-69F4-4821-B900-BCA7EC017A69}" presName="bgRect" presStyleLbl="alignNode1" presStyleIdx="0" presStyleCnt="7"/>
      <dgm:spPr/>
    </dgm:pt>
    <dgm:pt modelId="{97E718D4-CD46-40DD-90ED-5281008031DF}" type="pres">
      <dgm:prSet presAssocID="{3C0FE60E-23DA-43E3-8F97-996A56D04C6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35F94BD0-6459-4789-9BAD-C512EBDBFD98}" type="pres">
      <dgm:prSet presAssocID="{8F73C31E-69F4-4821-B900-BCA7EC017A69}" presName="nodeRect" presStyleLbl="alignNode1" presStyleIdx="0" presStyleCnt="7">
        <dgm:presLayoutVars>
          <dgm:bulletEnabled val="1"/>
        </dgm:presLayoutVars>
      </dgm:prSet>
      <dgm:spPr/>
    </dgm:pt>
    <dgm:pt modelId="{ADCCA36F-EF9A-4E61-98E6-1AFCFB24837A}" type="pres">
      <dgm:prSet presAssocID="{3C0FE60E-23DA-43E3-8F97-996A56D04C6A}" presName="sibTrans" presStyleCnt="0"/>
      <dgm:spPr/>
    </dgm:pt>
    <dgm:pt modelId="{EFECA017-7791-4857-BC2A-9946AA182285}" type="pres">
      <dgm:prSet presAssocID="{34944BBE-932E-4872-9484-1D87C6BEA91E}" presName="compositeNode" presStyleCnt="0">
        <dgm:presLayoutVars>
          <dgm:bulletEnabled val="1"/>
        </dgm:presLayoutVars>
      </dgm:prSet>
      <dgm:spPr/>
    </dgm:pt>
    <dgm:pt modelId="{16946952-3702-4C25-AD3D-666A04FAADF6}" type="pres">
      <dgm:prSet presAssocID="{34944BBE-932E-4872-9484-1D87C6BEA91E}" presName="bgRect" presStyleLbl="alignNode1" presStyleIdx="1" presStyleCnt="7"/>
      <dgm:spPr/>
    </dgm:pt>
    <dgm:pt modelId="{2DF6308C-F6FD-4710-B074-F33D956F9F5C}" type="pres">
      <dgm:prSet presAssocID="{CD201507-D302-4855-9200-D2B214811D98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CB132FC5-2C18-4905-A116-618705B17BAD}" type="pres">
      <dgm:prSet presAssocID="{34944BBE-932E-4872-9484-1D87C6BEA91E}" presName="nodeRect" presStyleLbl="alignNode1" presStyleIdx="1" presStyleCnt="7">
        <dgm:presLayoutVars>
          <dgm:bulletEnabled val="1"/>
        </dgm:presLayoutVars>
      </dgm:prSet>
      <dgm:spPr/>
    </dgm:pt>
    <dgm:pt modelId="{409C1E71-AB7A-4F2E-85DC-E59110D95772}" type="pres">
      <dgm:prSet presAssocID="{CD201507-D302-4855-9200-D2B214811D98}" presName="sibTrans" presStyleCnt="0"/>
      <dgm:spPr/>
    </dgm:pt>
    <dgm:pt modelId="{EEABEC4A-9859-484F-A358-31E9C8BFF541}" type="pres">
      <dgm:prSet presAssocID="{BDA80B94-07B6-4948-83B9-1E6E04D217CE}" presName="compositeNode" presStyleCnt="0">
        <dgm:presLayoutVars>
          <dgm:bulletEnabled val="1"/>
        </dgm:presLayoutVars>
      </dgm:prSet>
      <dgm:spPr/>
    </dgm:pt>
    <dgm:pt modelId="{740B1977-8F2E-4510-BBAC-43ED26E5B3BE}" type="pres">
      <dgm:prSet presAssocID="{BDA80B94-07B6-4948-83B9-1E6E04D217CE}" presName="bgRect" presStyleLbl="alignNode1" presStyleIdx="2" presStyleCnt="7"/>
      <dgm:spPr/>
    </dgm:pt>
    <dgm:pt modelId="{AC235979-204B-4590-93EE-E3ADAE69D946}" type="pres">
      <dgm:prSet presAssocID="{CFEA1AE9-022F-4D10-95B0-DCD68AFC986B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1AD86DA2-E4BF-4CD5-AD10-DBCB4155246A}" type="pres">
      <dgm:prSet presAssocID="{BDA80B94-07B6-4948-83B9-1E6E04D217CE}" presName="nodeRect" presStyleLbl="alignNode1" presStyleIdx="2" presStyleCnt="7">
        <dgm:presLayoutVars>
          <dgm:bulletEnabled val="1"/>
        </dgm:presLayoutVars>
      </dgm:prSet>
      <dgm:spPr/>
    </dgm:pt>
    <dgm:pt modelId="{A39627B3-FB79-4794-BDF9-814641851059}" type="pres">
      <dgm:prSet presAssocID="{CFEA1AE9-022F-4D10-95B0-DCD68AFC986B}" presName="sibTrans" presStyleCnt="0"/>
      <dgm:spPr/>
    </dgm:pt>
    <dgm:pt modelId="{B078D6E4-5239-4FEC-B335-F91DB5E073BA}" type="pres">
      <dgm:prSet presAssocID="{A37937A9-44AD-4C5F-9C0B-4D0BF9EC82DD}" presName="compositeNode" presStyleCnt="0">
        <dgm:presLayoutVars>
          <dgm:bulletEnabled val="1"/>
        </dgm:presLayoutVars>
      </dgm:prSet>
      <dgm:spPr/>
    </dgm:pt>
    <dgm:pt modelId="{CFCBAC0C-AB73-435B-8F79-CF87C42AC765}" type="pres">
      <dgm:prSet presAssocID="{A37937A9-44AD-4C5F-9C0B-4D0BF9EC82DD}" presName="bgRect" presStyleLbl="alignNode1" presStyleIdx="3" presStyleCnt="7"/>
      <dgm:spPr/>
    </dgm:pt>
    <dgm:pt modelId="{7EF1DD69-8533-46A9-AA52-2205A45BDE59}" type="pres">
      <dgm:prSet presAssocID="{4B2A52B5-8C86-46DE-8676-63237B6CAB46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5734B708-C2BA-45F1-BC88-AA1CE3CC4570}" type="pres">
      <dgm:prSet presAssocID="{A37937A9-44AD-4C5F-9C0B-4D0BF9EC82DD}" presName="nodeRect" presStyleLbl="alignNode1" presStyleIdx="3" presStyleCnt="7">
        <dgm:presLayoutVars>
          <dgm:bulletEnabled val="1"/>
        </dgm:presLayoutVars>
      </dgm:prSet>
      <dgm:spPr/>
    </dgm:pt>
    <dgm:pt modelId="{B700246C-E965-4154-A552-32D880DCCD63}" type="pres">
      <dgm:prSet presAssocID="{4B2A52B5-8C86-46DE-8676-63237B6CAB46}" presName="sibTrans" presStyleCnt="0"/>
      <dgm:spPr/>
    </dgm:pt>
    <dgm:pt modelId="{30CACAD2-34C9-43C0-B721-61AB96F7F64C}" type="pres">
      <dgm:prSet presAssocID="{24FBB0B5-E39E-447C-8977-621B43B641A4}" presName="compositeNode" presStyleCnt="0">
        <dgm:presLayoutVars>
          <dgm:bulletEnabled val="1"/>
        </dgm:presLayoutVars>
      </dgm:prSet>
      <dgm:spPr/>
    </dgm:pt>
    <dgm:pt modelId="{4955489A-E750-41AF-81FD-97EF000EF262}" type="pres">
      <dgm:prSet presAssocID="{24FBB0B5-E39E-447C-8977-621B43B641A4}" presName="bgRect" presStyleLbl="alignNode1" presStyleIdx="4" presStyleCnt="7"/>
      <dgm:spPr/>
    </dgm:pt>
    <dgm:pt modelId="{ACC081C7-82FF-4FBA-973E-2D69760E3C27}" type="pres">
      <dgm:prSet presAssocID="{49CD5564-5F86-45A8-9EB5-8B409E086F9A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0007F724-14C1-401E-8200-5C9E7E4A3EA6}" type="pres">
      <dgm:prSet presAssocID="{24FBB0B5-E39E-447C-8977-621B43B641A4}" presName="nodeRect" presStyleLbl="alignNode1" presStyleIdx="4" presStyleCnt="7">
        <dgm:presLayoutVars>
          <dgm:bulletEnabled val="1"/>
        </dgm:presLayoutVars>
      </dgm:prSet>
      <dgm:spPr/>
    </dgm:pt>
    <dgm:pt modelId="{FE54159A-EAB5-4C74-AF80-DB34CF92F408}" type="pres">
      <dgm:prSet presAssocID="{49CD5564-5F86-45A8-9EB5-8B409E086F9A}" presName="sibTrans" presStyleCnt="0"/>
      <dgm:spPr/>
    </dgm:pt>
    <dgm:pt modelId="{60E7CB7F-1129-4FBB-A959-F3DA71F9EAFA}" type="pres">
      <dgm:prSet presAssocID="{F23BA056-F1E0-40F9-824C-3EA42870C0F0}" presName="compositeNode" presStyleCnt="0">
        <dgm:presLayoutVars>
          <dgm:bulletEnabled val="1"/>
        </dgm:presLayoutVars>
      </dgm:prSet>
      <dgm:spPr/>
    </dgm:pt>
    <dgm:pt modelId="{3F4ED9C6-D092-443A-896C-130198E59521}" type="pres">
      <dgm:prSet presAssocID="{F23BA056-F1E0-40F9-824C-3EA42870C0F0}" presName="bgRect" presStyleLbl="alignNode1" presStyleIdx="5" presStyleCnt="7"/>
      <dgm:spPr/>
    </dgm:pt>
    <dgm:pt modelId="{14458A2B-9E37-4019-9470-E442A7A51DC2}" type="pres">
      <dgm:prSet presAssocID="{A9ED758E-36A5-4A49-A25C-E0B2CC927DA0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14D6BE91-2D05-4077-BD54-A6ADE15634F4}" type="pres">
      <dgm:prSet presAssocID="{F23BA056-F1E0-40F9-824C-3EA42870C0F0}" presName="nodeRect" presStyleLbl="alignNode1" presStyleIdx="5" presStyleCnt="7">
        <dgm:presLayoutVars>
          <dgm:bulletEnabled val="1"/>
        </dgm:presLayoutVars>
      </dgm:prSet>
      <dgm:spPr/>
    </dgm:pt>
    <dgm:pt modelId="{566B189C-FAE7-4B04-ABC7-9FE6FB0CCDBE}" type="pres">
      <dgm:prSet presAssocID="{A9ED758E-36A5-4A49-A25C-E0B2CC927DA0}" presName="sibTrans" presStyleCnt="0"/>
      <dgm:spPr/>
    </dgm:pt>
    <dgm:pt modelId="{D5D4430B-3CE2-4414-A0A0-BEC1DBA15504}" type="pres">
      <dgm:prSet presAssocID="{F52888F3-B280-4A62-946D-B4F2A219D5AD}" presName="compositeNode" presStyleCnt="0">
        <dgm:presLayoutVars>
          <dgm:bulletEnabled val="1"/>
        </dgm:presLayoutVars>
      </dgm:prSet>
      <dgm:spPr/>
    </dgm:pt>
    <dgm:pt modelId="{0D9D0BAC-CBA6-4941-9713-9DC3423F2C8E}" type="pres">
      <dgm:prSet presAssocID="{F52888F3-B280-4A62-946D-B4F2A219D5AD}" presName="bgRect" presStyleLbl="alignNode1" presStyleIdx="6" presStyleCnt="7"/>
      <dgm:spPr/>
    </dgm:pt>
    <dgm:pt modelId="{ADB77A34-7806-4119-98D5-F0749524EA50}" type="pres">
      <dgm:prSet presAssocID="{D90CE5B2-A933-4357-A105-B10DE967FCE4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3CC2BA7A-3393-48EA-9CCF-DFE0BCD2A494}" type="pres">
      <dgm:prSet presAssocID="{F52888F3-B280-4A62-946D-B4F2A219D5AD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C2206800-7756-4CEE-BE5D-A85B682C3707}" type="presOf" srcId="{8F73C31E-69F4-4821-B900-BCA7EC017A69}" destId="{AEC4F53E-7B42-4E62-BF57-D0D913A020EE}" srcOrd="0" destOrd="0" presId="urn:microsoft.com/office/officeart/2016/7/layout/LinearBlockProcessNumbered"/>
    <dgm:cxn modelId="{424A170D-33C5-4B34-B77E-0C7E9C0BEFF9}" type="presOf" srcId="{49CD5564-5F86-45A8-9EB5-8B409E086F9A}" destId="{ACC081C7-82FF-4FBA-973E-2D69760E3C27}" srcOrd="0" destOrd="0" presId="urn:microsoft.com/office/officeart/2016/7/layout/LinearBlockProcessNumbered"/>
    <dgm:cxn modelId="{E259B515-8D13-4DFA-A4F6-A24B438E51C7}" type="presOf" srcId="{BDA80B94-07B6-4948-83B9-1E6E04D217CE}" destId="{740B1977-8F2E-4510-BBAC-43ED26E5B3BE}" srcOrd="0" destOrd="0" presId="urn:microsoft.com/office/officeart/2016/7/layout/LinearBlockProcessNumbered"/>
    <dgm:cxn modelId="{B0A8A41C-EA0A-4786-9126-BC7D3755A359}" type="presOf" srcId="{F52888F3-B280-4A62-946D-B4F2A219D5AD}" destId="{3CC2BA7A-3393-48EA-9CCF-DFE0BCD2A494}" srcOrd="1" destOrd="0" presId="urn:microsoft.com/office/officeart/2016/7/layout/LinearBlockProcessNumbered"/>
    <dgm:cxn modelId="{BB814C27-F598-46E9-998D-A24425DCE0F4}" type="presOf" srcId="{BDA80B94-07B6-4948-83B9-1E6E04D217CE}" destId="{1AD86DA2-E4BF-4CD5-AD10-DBCB4155246A}" srcOrd="1" destOrd="0" presId="urn:microsoft.com/office/officeart/2016/7/layout/LinearBlockProcessNumbered"/>
    <dgm:cxn modelId="{1496422D-99FE-4501-B2B6-D22A940D98E9}" type="presOf" srcId="{CFEA1AE9-022F-4D10-95B0-DCD68AFC986B}" destId="{AC235979-204B-4590-93EE-E3ADAE69D946}" srcOrd="0" destOrd="0" presId="urn:microsoft.com/office/officeart/2016/7/layout/LinearBlockProcessNumbered"/>
    <dgm:cxn modelId="{C6FDB02D-E0C5-484E-A6B3-0CA0B26258EA}" type="presOf" srcId="{34944BBE-932E-4872-9484-1D87C6BEA91E}" destId="{16946952-3702-4C25-AD3D-666A04FAADF6}" srcOrd="0" destOrd="0" presId="urn:microsoft.com/office/officeart/2016/7/layout/LinearBlockProcessNumbered"/>
    <dgm:cxn modelId="{23246231-5E2F-4A6B-96D0-E59D10719196}" type="presOf" srcId="{4B2A52B5-8C86-46DE-8676-63237B6CAB46}" destId="{7EF1DD69-8533-46A9-AA52-2205A45BDE59}" srcOrd="0" destOrd="0" presId="urn:microsoft.com/office/officeart/2016/7/layout/LinearBlockProcessNumbered"/>
    <dgm:cxn modelId="{A2B27D3A-2328-4C78-91C9-BC9D95061D5A}" srcId="{4920DF52-061E-4F3A-9B30-7124DE91B989}" destId="{34944BBE-932E-4872-9484-1D87C6BEA91E}" srcOrd="1" destOrd="0" parTransId="{DDE9C54E-1A19-4110-9D6B-9D4DDAD6D865}" sibTransId="{CD201507-D302-4855-9200-D2B214811D98}"/>
    <dgm:cxn modelId="{15C8AE4A-24FE-4F3E-A231-3A005F0C00CA}" srcId="{4920DF52-061E-4F3A-9B30-7124DE91B989}" destId="{F52888F3-B280-4A62-946D-B4F2A219D5AD}" srcOrd="6" destOrd="0" parTransId="{80FA086A-F3C4-49EF-8588-89E932787F34}" sibTransId="{D90CE5B2-A933-4357-A105-B10DE967FCE4}"/>
    <dgm:cxn modelId="{D14C4451-5F10-479C-9E57-E3C40734A05F}" type="presOf" srcId="{A37937A9-44AD-4C5F-9C0B-4D0BF9EC82DD}" destId="{CFCBAC0C-AB73-435B-8F79-CF87C42AC765}" srcOrd="0" destOrd="0" presId="urn:microsoft.com/office/officeart/2016/7/layout/LinearBlockProcessNumbered"/>
    <dgm:cxn modelId="{86E67E75-55FB-4A7F-BB51-9C2F796CF11C}" type="presOf" srcId="{34944BBE-932E-4872-9484-1D87C6BEA91E}" destId="{CB132FC5-2C18-4905-A116-618705B17BAD}" srcOrd="1" destOrd="0" presId="urn:microsoft.com/office/officeart/2016/7/layout/LinearBlockProcessNumbered"/>
    <dgm:cxn modelId="{94A97758-C7EB-4D70-B637-8D9432F18846}" type="presOf" srcId="{24FBB0B5-E39E-447C-8977-621B43B641A4}" destId="{0007F724-14C1-401E-8200-5C9E7E4A3EA6}" srcOrd="1" destOrd="0" presId="urn:microsoft.com/office/officeart/2016/7/layout/LinearBlockProcessNumbered"/>
    <dgm:cxn modelId="{9719E183-EDB5-4BEE-9603-5007E6078471}" type="presOf" srcId="{D90CE5B2-A933-4357-A105-B10DE967FCE4}" destId="{ADB77A34-7806-4119-98D5-F0749524EA50}" srcOrd="0" destOrd="0" presId="urn:microsoft.com/office/officeart/2016/7/layout/LinearBlockProcessNumbered"/>
    <dgm:cxn modelId="{1028C49E-E511-40C9-B613-40481475B188}" type="presOf" srcId="{A9ED758E-36A5-4A49-A25C-E0B2CC927DA0}" destId="{14458A2B-9E37-4019-9470-E442A7A51DC2}" srcOrd="0" destOrd="0" presId="urn:microsoft.com/office/officeart/2016/7/layout/LinearBlockProcessNumbered"/>
    <dgm:cxn modelId="{FE0811A1-247D-4D59-B636-72914432447C}" srcId="{4920DF52-061E-4F3A-9B30-7124DE91B989}" destId="{A37937A9-44AD-4C5F-9C0B-4D0BF9EC82DD}" srcOrd="3" destOrd="0" parTransId="{8CC2A638-8C8E-471E-B361-8D4C89F90263}" sibTransId="{4B2A52B5-8C86-46DE-8676-63237B6CAB46}"/>
    <dgm:cxn modelId="{A7254DAB-D44B-4A45-B7F7-487FB273521C}" srcId="{4920DF52-061E-4F3A-9B30-7124DE91B989}" destId="{F23BA056-F1E0-40F9-824C-3EA42870C0F0}" srcOrd="5" destOrd="0" parTransId="{4763DC2C-A803-4948-A6AA-1D3EBD16307D}" sibTransId="{A9ED758E-36A5-4A49-A25C-E0B2CC927DA0}"/>
    <dgm:cxn modelId="{C046A2B0-92CF-4148-8532-9027DADB2913}" srcId="{4920DF52-061E-4F3A-9B30-7124DE91B989}" destId="{8F73C31E-69F4-4821-B900-BCA7EC017A69}" srcOrd="0" destOrd="0" parTransId="{18E7CBA8-94A8-4D93-A45C-311C5DE04263}" sibTransId="{3C0FE60E-23DA-43E3-8F97-996A56D04C6A}"/>
    <dgm:cxn modelId="{0D95E2BE-B72C-4512-A083-4B5BA32CE204}" type="presOf" srcId="{8F73C31E-69F4-4821-B900-BCA7EC017A69}" destId="{35F94BD0-6459-4789-9BAD-C512EBDBFD98}" srcOrd="1" destOrd="0" presId="urn:microsoft.com/office/officeart/2016/7/layout/LinearBlockProcessNumbered"/>
    <dgm:cxn modelId="{42853FC5-5BF8-4B83-9E57-0551DC23DD0B}" srcId="{4920DF52-061E-4F3A-9B30-7124DE91B989}" destId="{24FBB0B5-E39E-447C-8977-621B43B641A4}" srcOrd="4" destOrd="0" parTransId="{76F01C18-7020-4354-959E-04051B0F9B7A}" sibTransId="{49CD5564-5F86-45A8-9EB5-8B409E086F9A}"/>
    <dgm:cxn modelId="{206284CC-8F0B-455D-A196-D129CD5C1B1F}" type="presOf" srcId="{A37937A9-44AD-4C5F-9C0B-4D0BF9EC82DD}" destId="{5734B708-C2BA-45F1-BC88-AA1CE3CC4570}" srcOrd="1" destOrd="0" presId="urn:microsoft.com/office/officeart/2016/7/layout/LinearBlockProcessNumbered"/>
    <dgm:cxn modelId="{1F7D1ACF-D14B-4198-AB3C-DCA104A96E7C}" type="presOf" srcId="{4920DF52-061E-4F3A-9B30-7124DE91B989}" destId="{4BCCA46F-26DE-41CC-8AFE-0DEB3BFE042F}" srcOrd="0" destOrd="0" presId="urn:microsoft.com/office/officeart/2016/7/layout/LinearBlockProcessNumbered"/>
    <dgm:cxn modelId="{2C5176D0-C790-42CA-85BD-1C9008EBCE1A}" type="presOf" srcId="{F23BA056-F1E0-40F9-824C-3EA42870C0F0}" destId="{14D6BE91-2D05-4077-BD54-A6ADE15634F4}" srcOrd="1" destOrd="0" presId="urn:microsoft.com/office/officeart/2016/7/layout/LinearBlockProcessNumbered"/>
    <dgm:cxn modelId="{F1F823D5-8096-430A-99BE-4CDF2D64D72D}" srcId="{4920DF52-061E-4F3A-9B30-7124DE91B989}" destId="{BDA80B94-07B6-4948-83B9-1E6E04D217CE}" srcOrd="2" destOrd="0" parTransId="{095C9EBF-12E8-4D8B-896F-787E4004F40C}" sibTransId="{CFEA1AE9-022F-4D10-95B0-DCD68AFC986B}"/>
    <dgm:cxn modelId="{08B6BDE0-8B2C-40D0-A33A-72921130DAA5}" type="presOf" srcId="{F23BA056-F1E0-40F9-824C-3EA42870C0F0}" destId="{3F4ED9C6-D092-443A-896C-130198E59521}" srcOrd="0" destOrd="0" presId="urn:microsoft.com/office/officeart/2016/7/layout/LinearBlockProcessNumbered"/>
    <dgm:cxn modelId="{A75608E1-92E2-4527-BAA7-D6467417E84E}" type="presOf" srcId="{3C0FE60E-23DA-43E3-8F97-996A56D04C6A}" destId="{97E718D4-CD46-40DD-90ED-5281008031DF}" srcOrd="0" destOrd="0" presId="urn:microsoft.com/office/officeart/2016/7/layout/LinearBlockProcessNumbered"/>
    <dgm:cxn modelId="{EB43E2E4-F36D-41A7-A431-61D5D129B98C}" type="presOf" srcId="{F52888F3-B280-4A62-946D-B4F2A219D5AD}" destId="{0D9D0BAC-CBA6-4941-9713-9DC3423F2C8E}" srcOrd="0" destOrd="0" presId="urn:microsoft.com/office/officeart/2016/7/layout/LinearBlockProcessNumbered"/>
    <dgm:cxn modelId="{D9E226F1-7EA2-4FD1-9D6E-8B4583C70A67}" type="presOf" srcId="{CD201507-D302-4855-9200-D2B214811D98}" destId="{2DF6308C-F6FD-4710-B074-F33D956F9F5C}" srcOrd="0" destOrd="0" presId="urn:microsoft.com/office/officeart/2016/7/layout/LinearBlockProcessNumbered"/>
    <dgm:cxn modelId="{50B8C4F2-5970-4822-B211-7E17D8935CC2}" type="presOf" srcId="{24FBB0B5-E39E-447C-8977-621B43B641A4}" destId="{4955489A-E750-41AF-81FD-97EF000EF262}" srcOrd="0" destOrd="0" presId="urn:microsoft.com/office/officeart/2016/7/layout/LinearBlockProcessNumbered"/>
    <dgm:cxn modelId="{3183DD7B-44C1-4F01-954D-D519FE356273}" type="presParOf" srcId="{4BCCA46F-26DE-41CC-8AFE-0DEB3BFE042F}" destId="{4FE69682-F34C-4595-88DE-88CF9F41E176}" srcOrd="0" destOrd="0" presId="urn:microsoft.com/office/officeart/2016/7/layout/LinearBlockProcessNumbered"/>
    <dgm:cxn modelId="{CAAF461F-4849-4E7C-8A95-C8A33885763D}" type="presParOf" srcId="{4FE69682-F34C-4595-88DE-88CF9F41E176}" destId="{AEC4F53E-7B42-4E62-BF57-D0D913A020EE}" srcOrd="0" destOrd="0" presId="urn:microsoft.com/office/officeart/2016/7/layout/LinearBlockProcessNumbered"/>
    <dgm:cxn modelId="{0474182C-4953-4F7C-975C-1BF81135B07E}" type="presParOf" srcId="{4FE69682-F34C-4595-88DE-88CF9F41E176}" destId="{97E718D4-CD46-40DD-90ED-5281008031DF}" srcOrd="1" destOrd="0" presId="urn:microsoft.com/office/officeart/2016/7/layout/LinearBlockProcessNumbered"/>
    <dgm:cxn modelId="{EEA047D0-BD8B-4790-A707-32B34D76DA44}" type="presParOf" srcId="{4FE69682-F34C-4595-88DE-88CF9F41E176}" destId="{35F94BD0-6459-4789-9BAD-C512EBDBFD98}" srcOrd="2" destOrd="0" presId="urn:microsoft.com/office/officeart/2016/7/layout/LinearBlockProcessNumbered"/>
    <dgm:cxn modelId="{A968B032-757B-4166-9BEB-DD13BA4D9D8D}" type="presParOf" srcId="{4BCCA46F-26DE-41CC-8AFE-0DEB3BFE042F}" destId="{ADCCA36F-EF9A-4E61-98E6-1AFCFB24837A}" srcOrd="1" destOrd="0" presId="urn:microsoft.com/office/officeart/2016/7/layout/LinearBlockProcessNumbered"/>
    <dgm:cxn modelId="{6CFF7A28-887F-4221-BF5B-50A6A9EA5B12}" type="presParOf" srcId="{4BCCA46F-26DE-41CC-8AFE-0DEB3BFE042F}" destId="{EFECA017-7791-4857-BC2A-9946AA182285}" srcOrd="2" destOrd="0" presId="urn:microsoft.com/office/officeart/2016/7/layout/LinearBlockProcessNumbered"/>
    <dgm:cxn modelId="{B1C9F235-A077-4AE8-990D-659711A35B9F}" type="presParOf" srcId="{EFECA017-7791-4857-BC2A-9946AA182285}" destId="{16946952-3702-4C25-AD3D-666A04FAADF6}" srcOrd="0" destOrd="0" presId="urn:microsoft.com/office/officeart/2016/7/layout/LinearBlockProcessNumbered"/>
    <dgm:cxn modelId="{C44E501E-A580-47B6-87C1-519C5106708D}" type="presParOf" srcId="{EFECA017-7791-4857-BC2A-9946AA182285}" destId="{2DF6308C-F6FD-4710-B074-F33D956F9F5C}" srcOrd="1" destOrd="0" presId="urn:microsoft.com/office/officeart/2016/7/layout/LinearBlockProcessNumbered"/>
    <dgm:cxn modelId="{9E2F9709-F885-412B-9E08-58F65CBAD936}" type="presParOf" srcId="{EFECA017-7791-4857-BC2A-9946AA182285}" destId="{CB132FC5-2C18-4905-A116-618705B17BAD}" srcOrd="2" destOrd="0" presId="urn:microsoft.com/office/officeart/2016/7/layout/LinearBlockProcessNumbered"/>
    <dgm:cxn modelId="{482B96E8-2DFA-4208-B9A5-7CF022177622}" type="presParOf" srcId="{4BCCA46F-26DE-41CC-8AFE-0DEB3BFE042F}" destId="{409C1E71-AB7A-4F2E-85DC-E59110D95772}" srcOrd="3" destOrd="0" presId="urn:microsoft.com/office/officeart/2016/7/layout/LinearBlockProcessNumbered"/>
    <dgm:cxn modelId="{2B3CC7EC-BCED-486A-BED9-A943145BFAB9}" type="presParOf" srcId="{4BCCA46F-26DE-41CC-8AFE-0DEB3BFE042F}" destId="{EEABEC4A-9859-484F-A358-31E9C8BFF541}" srcOrd="4" destOrd="0" presId="urn:microsoft.com/office/officeart/2016/7/layout/LinearBlockProcessNumbered"/>
    <dgm:cxn modelId="{CA3A7096-2D9E-4427-9E16-2AA3B9164C69}" type="presParOf" srcId="{EEABEC4A-9859-484F-A358-31E9C8BFF541}" destId="{740B1977-8F2E-4510-BBAC-43ED26E5B3BE}" srcOrd="0" destOrd="0" presId="urn:microsoft.com/office/officeart/2016/7/layout/LinearBlockProcessNumbered"/>
    <dgm:cxn modelId="{393048F7-D42E-4709-B488-227912F52F45}" type="presParOf" srcId="{EEABEC4A-9859-484F-A358-31E9C8BFF541}" destId="{AC235979-204B-4590-93EE-E3ADAE69D946}" srcOrd="1" destOrd="0" presId="urn:microsoft.com/office/officeart/2016/7/layout/LinearBlockProcessNumbered"/>
    <dgm:cxn modelId="{76DF55BE-F758-448D-822C-B92B4C8346F5}" type="presParOf" srcId="{EEABEC4A-9859-484F-A358-31E9C8BFF541}" destId="{1AD86DA2-E4BF-4CD5-AD10-DBCB4155246A}" srcOrd="2" destOrd="0" presId="urn:microsoft.com/office/officeart/2016/7/layout/LinearBlockProcessNumbered"/>
    <dgm:cxn modelId="{3F0986FC-1BA4-4B24-AE58-736A77BFEE12}" type="presParOf" srcId="{4BCCA46F-26DE-41CC-8AFE-0DEB3BFE042F}" destId="{A39627B3-FB79-4794-BDF9-814641851059}" srcOrd="5" destOrd="0" presId="urn:microsoft.com/office/officeart/2016/7/layout/LinearBlockProcessNumbered"/>
    <dgm:cxn modelId="{83278AED-55F7-4F7D-91FF-01BB42AC350B}" type="presParOf" srcId="{4BCCA46F-26DE-41CC-8AFE-0DEB3BFE042F}" destId="{B078D6E4-5239-4FEC-B335-F91DB5E073BA}" srcOrd="6" destOrd="0" presId="urn:microsoft.com/office/officeart/2016/7/layout/LinearBlockProcessNumbered"/>
    <dgm:cxn modelId="{1AF60DD4-6360-4B3F-B24B-36370B12D36E}" type="presParOf" srcId="{B078D6E4-5239-4FEC-B335-F91DB5E073BA}" destId="{CFCBAC0C-AB73-435B-8F79-CF87C42AC765}" srcOrd="0" destOrd="0" presId="urn:microsoft.com/office/officeart/2016/7/layout/LinearBlockProcessNumbered"/>
    <dgm:cxn modelId="{F82B88EE-2BF8-4A15-952A-48A037500BFE}" type="presParOf" srcId="{B078D6E4-5239-4FEC-B335-F91DB5E073BA}" destId="{7EF1DD69-8533-46A9-AA52-2205A45BDE59}" srcOrd="1" destOrd="0" presId="urn:microsoft.com/office/officeart/2016/7/layout/LinearBlockProcessNumbered"/>
    <dgm:cxn modelId="{16C8FC25-7D20-4ABD-A264-BAFAC5CFAFCF}" type="presParOf" srcId="{B078D6E4-5239-4FEC-B335-F91DB5E073BA}" destId="{5734B708-C2BA-45F1-BC88-AA1CE3CC4570}" srcOrd="2" destOrd="0" presId="urn:microsoft.com/office/officeart/2016/7/layout/LinearBlockProcessNumbered"/>
    <dgm:cxn modelId="{28F8EF8D-07A3-45A0-80D7-9AF53CE3C29A}" type="presParOf" srcId="{4BCCA46F-26DE-41CC-8AFE-0DEB3BFE042F}" destId="{B700246C-E965-4154-A552-32D880DCCD63}" srcOrd="7" destOrd="0" presId="urn:microsoft.com/office/officeart/2016/7/layout/LinearBlockProcessNumbered"/>
    <dgm:cxn modelId="{C11A5DDF-062A-4A39-9300-3952D66C6EC6}" type="presParOf" srcId="{4BCCA46F-26DE-41CC-8AFE-0DEB3BFE042F}" destId="{30CACAD2-34C9-43C0-B721-61AB96F7F64C}" srcOrd="8" destOrd="0" presId="urn:microsoft.com/office/officeart/2016/7/layout/LinearBlockProcessNumbered"/>
    <dgm:cxn modelId="{0CDBD893-1A3E-4478-B59E-74829446F93E}" type="presParOf" srcId="{30CACAD2-34C9-43C0-B721-61AB96F7F64C}" destId="{4955489A-E750-41AF-81FD-97EF000EF262}" srcOrd="0" destOrd="0" presId="urn:microsoft.com/office/officeart/2016/7/layout/LinearBlockProcessNumbered"/>
    <dgm:cxn modelId="{ED4199AC-DE92-40D3-926F-EAE9F1A8B27C}" type="presParOf" srcId="{30CACAD2-34C9-43C0-B721-61AB96F7F64C}" destId="{ACC081C7-82FF-4FBA-973E-2D69760E3C27}" srcOrd="1" destOrd="0" presId="urn:microsoft.com/office/officeart/2016/7/layout/LinearBlockProcessNumbered"/>
    <dgm:cxn modelId="{FBA96D37-63CC-4FF9-956F-4ACA2A8B08F6}" type="presParOf" srcId="{30CACAD2-34C9-43C0-B721-61AB96F7F64C}" destId="{0007F724-14C1-401E-8200-5C9E7E4A3EA6}" srcOrd="2" destOrd="0" presId="urn:microsoft.com/office/officeart/2016/7/layout/LinearBlockProcessNumbered"/>
    <dgm:cxn modelId="{AF313687-3F21-423E-A551-07AF586CDBAB}" type="presParOf" srcId="{4BCCA46F-26DE-41CC-8AFE-0DEB3BFE042F}" destId="{FE54159A-EAB5-4C74-AF80-DB34CF92F408}" srcOrd="9" destOrd="0" presId="urn:microsoft.com/office/officeart/2016/7/layout/LinearBlockProcessNumbered"/>
    <dgm:cxn modelId="{8F3CF9F1-8537-40E0-88E7-CF5DC1FC75D2}" type="presParOf" srcId="{4BCCA46F-26DE-41CC-8AFE-0DEB3BFE042F}" destId="{60E7CB7F-1129-4FBB-A959-F3DA71F9EAFA}" srcOrd="10" destOrd="0" presId="urn:microsoft.com/office/officeart/2016/7/layout/LinearBlockProcessNumbered"/>
    <dgm:cxn modelId="{2971F84F-03E7-4C27-84B0-36052E03A01F}" type="presParOf" srcId="{60E7CB7F-1129-4FBB-A959-F3DA71F9EAFA}" destId="{3F4ED9C6-D092-443A-896C-130198E59521}" srcOrd="0" destOrd="0" presId="urn:microsoft.com/office/officeart/2016/7/layout/LinearBlockProcessNumbered"/>
    <dgm:cxn modelId="{B44AFE1A-B90F-49D4-B12B-2187E09622BE}" type="presParOf" srcId="{60E7CB7F-1129-4FBB-A959-F3DA71F9EAFA}" destId="{14458A2B-9E37-4019-9470-E442A7A51DC2}" srcOrd="1" destOrd="0" presId="urn:microsoft.com/office/officeart/2016/7/layout/LinearBlockProcessNumbered"/>
    <dgm:cxn modelId="{D3093468-FC93-44FD-9AFA-DC2AE731387E}" type="presParOf" srcId="{60E7CB7F-1129-4FBB-A959-F3DA71F9EAFA}" destId="{14D6BE91-2D05-4077-BD54-A6ADE15634F4}" srcOrd="2" destOrd="0" presId="urn:microsoft.com/office/officeart/2016/7/layout/LinearBlockProcessNumbered"/>
    <dgm:cxn modelId="{4527E78D-C47C-434E-8A24-6966F495B113}" type="presParOf" srcId="{4BCCA46F-26DE-41CC-8AFE-0DEB3BFE042F}" destId="{566B189C-FAE7-4B04-ABC7-9FE6FB0CCDBE}" srcOrd="11" destOrd="0" presId="urn:microsoft.com/office/officeart/2016/7/layout/LinearBlockProcessNumbered"/>
    <dgm:cxn modelId="{5092E1F9-479C-4B56-9526-A791FA780CBE}" type="presParOf" srcId="{4BCCA46F-26DE-41CC-8AFE-0DEB3BFE042F}" destId="{D5D4430B-3CE2-4414-A0A0-BEC1DBA15504}" srcOrd="12" destOrd="0" presId="urn:microsoft.com/office/officeart/2016/7/layout/LinearBlockProcessNumbered"/>
    <dgm:cxn modelId="{C596D2FA-41F9-4D46-94C9-B777CF76E31C}" type="presParOf" srcId="{D5D4430B-3CE2-4414-A0A0-BEC1DBA15504}" destId="{0D9D0BAC-CBA6-4941-9713-9DC3423F2C8E}" srcOrd="0" destOrd="0" presId="urn:microsoft.com/office/officeart/2016/7/layout/LinearBlockProcessNumbered"/>
    <dgm:cxn modelId="{22632128-71FE-478E-9C05-8FEBF22DEC18}" type="presParOf" srcId="{D5D4430B-3CE2-4414-A0A0-BEC1DBA15504}" destId="{ADB77A34-7806-4119-98D5-F0749524EA50}" srcOrd="1" destOrd="0" presId="urn:microsoft.com/office/officeart/2016/7/layout/LinearBlockProcessNumbered"/>
    <dgm:cxn modelId="{6F7F1C2E-A8AD-4856-9F5F-37BABFD5DD42}" type="presParOf" srcId="{D5D4430B-3CE2-4414-A0A0-BEC1DBA15504}" destId="{3CC2BA7A-3393-48EA-9CCF-DFE0BCD2A49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D59B7-4EB2-44CF-9C6A-CB80ECA53DB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D8E091-FB4A-4492-9DBF-8414AB2C7A94}">
      <dgm:prSet/>
      <dgm:spPr/>
      <dgm:t>
        <a:bodyPr/>
        <a:lstStyle/>
        <a:p>
          <a:r>
            <a:rPr lang="en-US"/>
            <a:t>Use Tokenizer to make sequences</a:t>
          </a:r>
        </a:p>
      </dgm:t>
    </dgm:pt>
    <dgm:pt modelId="{C1330F40-4C6B-40BC-B232-A80F2EF2960E}" type="parTrans" cxnId="{D914395B-E5B8-4AA4-92D6-8F27ED727502}">
      <dgm:prSet/>
      <dgm:spPr/>
      <dgm:t>
        <a:bodyPr/>
        <a:lstStyle/>
        <a:p>
          <a:endParaRPr lang="en-US"/>
        </a:p>
      </dgm:t>
    </dgm:pt>
    <dgm:pt modelId="{0CAD5BCC-C186-466F-81AE-D053891E87AC}" type="sibTrans" cxnId="{D914395B-E5B8-4AA4-92D6-8F27ED727502}">
      <dgm:prSet/>
      <dgm:spPr/>
      <dgm:t>
        <a:bodyPr/>
        <a:lstStyle/>
        <a:p>
          <a:endParaRPr lang="en-US"/>
        </a:p>
      </dgm:t>
    </dgm:pt>
    <dgm:pt modelId="{AF3B5968-F331-4A7C-BFF0-05B383AB62EC}">
      <dgm:prSet/>
      <dgm:spPr/>
      <dgm:t>
        <a:bodyPr/>
        <a:lstStyle/>
        <a:p>
          <a:r>
            <a:rPr lang="en-US"/>
            <a:t>Pad sequences, calculate size from distribution of textlength</a:t>
          </a:r>
        </a:p>
      </dgm:t>
    </dgm:pt>
    <dgm:pt modelId="{1D236875-E41C-47DF-ADFE-5376E5EEF7FA}" type="parTrans" cxnId="{12EBC97C-AEEC-4A70-ADCF-DA7EC31989CC}">
      <dgm:prSet/>
      <dgm:spPr/>
      <dgm:t>
        <a:bodyPr/>
        <a:lstStyle/>
        <a:p>
          <a:endParaRPr lang="en-US"/>
        </a:p>
      </dgm:t>
    </dgm:pt>
    <dgm:pt modelId="{731C7314-DE77-402E-8A67-CA0749B8A7F9}" type="sibTrans" cxnId="{12EBC97C-AEEC-4A70-ADCF-DA7EC31989CC}">
      <dgm:prSet/>
      <dgm:spPr/>
      <dgm:t>
        <a:bodyPr/>
        <a:lstStyle/>
        <a:p>
          <a:endParaRPr lang="en-US"/>
        </a:p>
      </dgm:t>
    </dgm:pt>
    <dgm:pt modelId="{1C73B8C6-2FEF-4B85-8042-A22C763988AD}">
      <dgm:prSet/>
      <dgm:spPr/>
      <dgm:t>
        <a:bodyPr/>
        <a:lstStyle/>
        <a:p>
          <a:r>
            <a:rPr lang="en-US"/>
            <a:t>Quantity of different words for vocab_size</a:t>
          </a:r>
        </a:p>
      </dgm:t>
    </dgm:pt>
    <dgm:pt modelId="{5DBC8687-95F6-4606-98BA-8DAADEFC674F}" type="parTrans" cxnId="{8CA084F4-F9BE-42DE-A2BE-FAF9833122C7}">
      <dgm:prSet/>
      <dgm:spPr/>
      <dgm:t>
        <a:bodyPr/>
        <a:lstStyle/>
        <a:p>
          <a:endParaRPr lang="en-US"/>
        </a:p>
      </dgm:t>
    </dgm:pt>
    <dgm:pt modelId="{79AC99EA-A6F2-45C7-8935-A64DB432ED24}" type="sibTrans" cxnId="{8CA084F4-F9BE-42DE-A2BE-FAF9833122C7}">
      <dgm:prSet/>
      <dgm:spPr/>
      <dgm:t>
        <a:bodyPr/>
        <a:lstStyle/>
        <a:p>
          <a:endParaRPr lang="en-US"/>
        </a:p>
      </dgm:t>
    </dgm:pt>
    <dgm:pt modelId="{D57F56A9-3B34-490C-9462-EBC7AF991C75}">
      <dgm:prSet/>
      <dgm:spPr/>
      <dgm:t>
        <a:bodyPr/>
        <a:lstStyle/>
        <a:p>
          <a:r>
            <a:rPr lang="en-US"/>
            <a:t>Split the data into testing and training 7:3 </a:t>
          </a:r>
        </a:p>
      </dgm:t>
    </dgm:pt>
    <dgm:pt modelId="{54290C79-850C-48B4-BE26-8AA07B14772C}" type="parTrans" cxnId="{209C05B6-7914-44E9-A776-DCF6A98D7699}">
      <dgm:prSet/>
      <dgm:spPr/>
      <dgm:t>
        <a:bodyPr/>
        <a:lstStyle/>
        <a:p>
          <a:endParaRPr lang="en-US"/>
        </a:p>
      </dgm:t>
    </dgm:pt>
    <dgm:pt modelId="{70D1C7B4-E7D6-40E6-91BE-09907EB6B53C}" type="sibTrans" cxnId="{209C05B6-7914-44E9-A776-DCF6A98D7699}">
      <dgm:prSet/>
      <dgm:spPr/>
      <dgm:t>
        <a:bodyPr/>
        <a:lstStyle/>
        <a:p>
          <a:endParaRPr lang="en-US"/>
        </a:p>
      </dgm:t>
    </dgm:pt>
    <dgm:pt modelId="{D0ACA3D9-C158-44B3-9A1E-C52307E466C2}">
      <dgm:prSet/>
      <dgm:spPr/>
      <dgm:t>
        <a:bodyPr/>
        <a:lstStyle/>
        <a:p>
          <a:r>
            <a:rPr lang="en-US"/>
            <a:t>Make model </a:t>
          </a:r>
        </a:p>
      </dgm:t>
    </dgm:pt>
    <dgm:pt modelId="{AEB97EB5-EF84-4E14-87EF-33187E011E65}" type="parTrans" cxnId="{0D8D6754-F344-461E-9A57-3B83BAF5BD62}">
      <dgm:prSet/>
      <dgm:spPr/>
      <dgm:t>
        <a:bodyPr/>
        <a:lstStyle/>
        <a:p>
          <a:endParaRPr lang="en-US"/>
        </a:p>
      </dgm:t>
    </dgm:pt>
    <dgm:pt modelId="{1BA20040-BB15-4337-BB4E-362EEA713957}" type="sibTrans" cxnId="{0D8D6754-F344-461E-9A57-3B83BAF5BD62}">
      <dgm:prSet/>
      <dgm:spPr/>
      <dgm:t>
        <a:bodyPr/>
        <a:lstStyle/>
        <a:p>
          <a:endParaRPr lang="en-US"/>
        </a:p>
      </dgm:t>
    </dgm:pt>
    <dgm:pt modelId="{573945A5-3D16-4469-BAAD-A9344DE22D6C}">
      <dgm:prSet/>
      <dgm:spPr/>
      <dgm:t>
        <a:bodyPr/>
        <a:lstStyle/>
        <a:p>
          <a:r>
            <a:rPr lang="en-US"/>
            <a:t>Compile &amp; Fit model</a:t>
          </a:r>
        </a:p>
      </dgm:t>
    </dgm:pt>
    <dgm:pt modelId="{A31681A3-4C07-471B-8310-3316BA8FDE87}" type="parTrans" cxnId="{1EEB0C0B-4F2C-43E6-9265-6564B7922520}">
      <dgm:prSet/>
      <dgm:spPr/>
      <dgm:t>
        <a:bodyPr/>
        <a:lstStyle/>
        <a:p>
          <a:endParaRPr lang="en-US"/>
        </a:p>
      </dgm:t>
    </dgm:pt>
    <dgm:pt modelId="{915B240C-1480-4096-A331-9CD984CCC62D}" type="sibTrans" cxnId="{1EEB0C0B-4F2C-43E6-9265-6564B7922520}">
      <dgm:prSet/>
      <dgm:spPr/>
      <dgm:t>
        <a:bodyPr/>
        <a:lstStyle/>
        <a:p>
          <a:endParaRPr lang="en-US"/>
        </a:p>
      </dgm:t>
    </dgm:pt>
    <dgm:pt modelId="{23B7FB6A-17E7-410E-A709-BB8B72E2C376}" type="pres">
      <dgm:prSet presAssocID="{E5CD59B7-4EB2-44CF-9C6A-CB80ECA53DBE}" presName="linear" presStyleCnt="0">
        <dgm:presLayoutVars>
          <dgm:animLvl val="lvl"/>
          <dgm:resizeHandles val="exact"/>
        </dgm:presLayoutVars>
      </dgm:prSet>
      <dgm:spPr/>
    </dgm:pt>
    <dgm:pt modelId="{8779074E-67A9-4BE7-B53F-BF69A100978E}" type="pres">
      <dgm:prSet presAssocID="{C2D8E091-FB4A-4492-9DBF-8414AB2C7A9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362208-C01C-4BD2-9BB2-6BA4C528C16E}" type="pres">
      <dgm:prSet presAssocID="{0CAD5BCC-C186-466F-81AE-D053891E87AC}" presName="spacer" presStyleCnt="0"/>
      <dgm:spPr/>
    </dgm:pt>
    <dgm:pt modelId="{27642950-CFDD-4134-BA19-E6753C8EF62D}" type="pres">
      <dgm:prSet presAssocID="{AF3B5968-F331-4A7C-BFF0-05B383AB62E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58A47CA-AB56-435C-A809-836A0B5EBE9D}" type="pres">
      <dgm:prSet presAssocID="{731C7314-DE77-402E-8A67-CA0749B8A7F9}" presName="spacer" presStyleCnt="0"/>
      <dgm:spPr/>
    </dgm:pt>
    <dgm:pt modelId="{F12C3A4F-F987-425C-BEE5-78E58B99C3B9}" type="pres">
      <dgm:prSet presAssocID="{1C73B8C6-2FEF-4B85-8042-A22C763988A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BBC2C2-5F3E-4457-B346-443A9FBD7AE6}" type="pres">
      <dgm:prSet presAssocID="{79AC99EA-A6F2-45C7-8935-A64DB432ED24}" presName="spacer" presStyleCnt="0"/>
      <dgm:spPr/>
    </dgm:pt>
    <dgm:pt modelId="{993218D7-63B9-4AB3-B7DF-E39D3B83E2FA}" type="pres">
      <dgm:prSet presAssocID="{D57F56A9-3B34-490C-9462-EBC7AF991C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DF4AB99-6434-4708-8314-4127F16A67E0}" type="pres">
      <dgm:prSet presAssocID="{70D1C7B4-E7D6-40E6-91BE-09907EB6B53C}" presName="spacer" presStyleCnt="0"/>
      <dgm:spPr/>
    </dgm:pt>
    <dgm:pt modelId="{F08235D0-8F62-49BC-B0B5-4A24FD2D15CA}" type="pres">
      <dgm:prSet presAssocID="{D0ACA3D9-C158-44B3-9A1E-C52307E466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203FB65-79A1-4787-82DC-B31760CEF6C2}" type="pres">
      <dgm:prSet presAssocID="{1BA20040-BB15-4337-BB4E-362EEA713957}" presName="spacer" presStyleCnt="0"/>
      <dgm:spPr/>
    </dgm:pt>
    <dgm:pt modelId="{94490331-EC36-47B6-8F55-236071340FA0}" type="pres">
      <dgm:prSet presAssocID="{573945A5-3D16-4469-BAAD-A9344DE22D6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EEB0C0B-4F2C-43E6-9265-6564B7922520}" srcId="{E5CD59B7-4EB2-44CF-9C6A-CB80ECA53DBE}" destId="{573945A5-3D16-4469-BAAD-A9344DE22D6C}" srcOrd="5" destOrd="0" parTransId="{A31681A3-4C07-471B-8310-3316BA8FDE87}" sibTransId="{915B240C-1480-4096-A331-9CD984CCC62D}"/>
    <dgm:cxn modelId="{B1EFC737-19A4-44E3-BB05-D46CCB7F0A82}" type="presOf" srcId="{D57F56A9-3B34-490C-9462-EBC7AF991C75}" destId="{993218D7-63B9-4AB3-B7DF-E39D3B83E2FA}" srcOrd="0" destOrd="0" presId="urn:microsoft.com/office/officeart/2005/8/layout/vList2"/>
    <dgm:cxn modelId="{D914395B-E5B8-4AA4-92D6-8F27ED727502}" srcId="{E5CD59B7-4EB2-44CF-9C6A-CB80ECA53DBE}" destId="{C2D8E091-FB4A-4492-9DBF-8414AB2C7A94}" srcOrd="0" destOrd="0" parTransId="{C1330F40-4C6B-40BC-B232-A80F2EF2960E}" sibTransId="{0CAD5BCC-C186-466F-81AE-D053891E87AC}"/>
    <dgm:cxn modelId="{8522784A-46C2-409E-94A1-7B06EFB0397A}" type="presOf" srcId="{E5CD59B7-4EB2-44CF-9C6A-CB80ECA53DBE}" destId="{23B7FB6A-17E7-410E-A709-BB8B72E2C376}" srcOrd="0" destOrd="0" presId="urn:microsoft.com/office/officeart/2005/8/layout/vList2"/>
    <dgm:cxn modelId="{B5754B6F-EB33-45A8-B816-BE2CA117D383}" type="presOf" srcId="{C2D8E091-FB4A-4492-9DBF-8414AB2C7A94}" destId="{8779074E-67A9-4BE7-B53F-BF69A100978E}" srcOrd="0" destOrd="0" presId="urn:microsoft.com/office/officeart/2005/8/layout/vList2"/>
    <dgm:cxn modelId="{0D8D6754-F344-461E-9A57-3B83BAF5BD62}" srcId="{E5CD59B7-4EB2-44CF-9C6A-CB80ECA53DBE}" destId="{D0ACA3D9-C158-44B3-9A1E-C52307E466C2}" srcOrd="4" destOrd="0" parTransId="{AEB97EB5-EF84-4E14-87EF-33187E011E65}" sibTransId="{1BA20040-BB15-4337-BB4E-362EEA713957}"/>
    <dgm:cxn modelId="{12EBC97C-AEEC-4A70-ADCF-DA7EC31989CC}" srcId="{E5CD59B7-4EB2-44CF-9C6A-CB80ECA53DBE}" destId="{AF3B5968-F331-4A7C-BFF0-05B383AB62EC}" srcOrd="1" destOrd="0" parTransId="{1D236875-E41C-47DF-ADFE-5376E5EEF7FA}" sibTransId="{731C7314-DE77-402E-8A67-CA0749B8A7F9}"/>
    <dgm:cxn modelId="{784F6D7D-EF96-426B-B81D-EA0970C94E65}" type="presOf" srcId="{AF3B5968-F331-4A7C-BFF0-05B383AB62EC}" destId="{27642950-CFDD-4134-BA19-E6753C8EF62D}" srcOrd="0" destOrd="0" presId="urn:microsoft.com/office/officeart/2005/8/layout/vList2"/>
    <dgm:cxn modelId="{209C05B6-7914-44E9-A776-DCF6A98D7699}" srcId="{E5CD59B7-4EB2-44CF-9C6A-CB80ECA53DBE}" destId="{D57F56A9-3B34-490C-9462-EBC7AF991C75}" srcOrd="3" destOrd="0" parTransId="{54290C79-850C-48B4-BE26-8AA07B14772C}" sibTransId="{70D1C7B4-E7D6-40E6-91BE-09907EB6B53C}"/>
    <dgm:cxn modelId="{8D7012C8-4984-4E01-8102-38412F66B321}" type="presOf" srcId="{D0ACA3D9-C158-44B3-9A1E-C52307E466C2}" destId="{F08235D0-8F62-49BC-B0B5-4A24FD2D15CA}" srcOrd="0" destOrd="0" presId="urn:microsoft.com/office/officeart/2005/8/layout/vList2"/>
    <dgm:cxn modelId="{227B7DCF-1794-41AB-A697-12A081A7D656}" type="presOf" srcId="{1C73B8C6-2FEF-4B85-8042-A22C763988AD}" destId="{F12C3A4F-F987-425C-BEE5-78E58B99C3B9}" srcOrd="0" destOrd="0" presId="urn:microsoft.com/office/officeart/2005/8/layout/vList2"/>
    <dgm:cxn modelId="{AC99C8F2-943A-43E7-B902-045EDE2D52D1}" type="presOf" srcId="{573945A5-3D16-4469-BAAD-A9344DE22D6C}" destId="{94490331-EC36-47B6-8F55-236071340FA0}" srcOrd="0" destOrd="0" presId="urn:microsoft.com/office/officeart/2005/8/layout/vList2"/>
    <dgm:cxn modelId="{8CA084F4-F9BE-42DE-A2BE-FAF9833122C7}" srcId="{E5CD59B7-4EB2-44CF-9C6A-CB80ECA53DBE}" destId="{1C73B8C6-2FEF-4B85-8042-A22C763988AD}" srcOrd="2" destOrd="0" parTransId="{5DBC8687-95F6-4606-98BA-8DAADEFC674F}" sibTransId="{79AC99EA-A6F2-45C7-8935-A64DB432ED24}"/>
    <dgm:cxn modelId="{B311A788-1FC7-4BF6-A574-32A8B4441E80}" type="presParOf" srcId="{23B7FB6A-17E7-410E-A709-BB8B72E2C376}" destId="{8779074E-67A9-4BE7-B53F-BF69A100978E}" srcOrd="0" destOrd="0" presId="urn:microsoft.com/office/officeart/2005/8/layout/vList2"/>
    <dgm:cxn modelId="{ACD4B739-984E-4115-BFA4-B9294AF75BD5}" type="presParOf" srcId="{23B7FB6A-17E7-410E-A709-BB8B72E2C376}" destId="{F6362208-C01C-4BD2-9BB2-6BA4C528C16E}" srcOrd="1" destOrd="0" presId="urn:microsoft.com/office/officeart/2005/8/layout/vList2"/>
    <dgm:cxn modelId="{A1314EB0-0347-40FC-899B-1FABD795E43B}" type="presParOf" srcId="{23B7FB6A-17E7-410E-A709-BB8B72E2C376}" destId="{27642950-CFDD-4134-BA19-E6753C8EF62D}" srcOrd="2" destOrd="0" presId="urn:microsoft.com/office/officeart/2005/8/layout/vList2"/>
    <dgm:cxn modelId="{53643451-87B3-42B7-AD90-1C8D3A5F5945}" type="presParOf" srcId="{23B7FB6A-17E7-410E-A709-BB8B72E2C376}" destId="{A58A47CA-AB56-435C-A809-836A0B5EBE9D}" srcOrd="3" destOrd="0" presId="urn:microsoft.com/office/officeart/2005/8/layout/vList2"/>
    <dgm:cxn modelId="{33F2AC0E-945C-4C2D-95B2-D63252222F05}" type="presParOf" srcId="{23B7FB6A-17E7-410E-A709-BB8B72E2C376}" destId="{F12C3A4F-F987-425C-BEE5-78E58B99C3B9}" srcOrd="4" destOrd="0" presId="urn:microsoft.com/office/officeart/2005/8/layout/vList2"/>
    <dgm:cxn modelId="{569FF119-95B5-4D2A-B3CC-754A3B042070}" type="presParOf" srcId="{23B7FB6A-17E7-410E-A709-BB8B72E2C376}" destId="{82BBC2C2-5F3E-4457-B346-443A9FBD7AE6}" srcOrd="5" destOrd="0" presId="urn:microsoft.com/office/officeart/2005/8/layout/vList2"/>
    <dgm:cxn modelId="{33F36114-586E-4A5B-B81E-1DE938EF64BE}" type="presParOf" srcId="{23B7FB6A-17E7-410E-A709-BB8B72E2C376}" destId="{993218D7-63B9-4AB3-B7DF-E39D3B83E2FA}" srcOrd="6" destOrd="0" presId="urn:microsoft.com/office/officeart/2005/8/layout/vList2"/>
    <dgm:cxn modelId="{7B153BFF-E117-4FC7-813D-5E09CEA57BE5}" type="presParOf" srcId="{23B7FB6A-17E7-410E-A709-BB8B72E2C376}" destId="{2DF4AB99-6434-4708-8314-4127F16A67E0}" srcOrd="7" destOrd="0" presId="urn:microsoft.com/office/officeart/2005/8/layout/vList2"/>
    <dgm:cxn modelId="{88B61631-F1A0-47A8-B31C-432BFDA7D7BF}" type="presParOf" srcId="{23B7FB6A-17E7-410E-A709-BB8B72E2C376}" destId="{F08235D0-8F62-49BC-B0B5-4A24FD2D15CA}" srcOrd="8" destOrd="0" presId="urn:microsoft.com/office/officeart/2005/8/layout/vList2"/>
    <dgm:cxn modelId="{954172E1-D6DC-4BC9-8445-0A189EBCAF86}" type="presParOf" srcId="{23B7FB6A-17E7-410E-A709-BB8B72E2C376}" destId="{A203FB65-79A1-4787-82DC-B31760CEF6C2}" srcOrd="9" destOrd="0" presId="urn:microsoft.com/office/officeart/2005/8/layout/vList2"/>
    <dgm:cxn modelId="{EA4EAAE1-318D-453D-98F5-EA100B1CF9D5}" type="presParOf" srcId="{23B7FB6A-17E7-410E-A709-BB8B72E2C376}" destId="{94490331-EC36-47B6-8F55-236071340F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1560E-6295-4C9F-A2B0-DACBCABBE1DA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A8215-F59B-4E78-99A6-2A563632DE34}">
      <dgm:prSet/>
      <dgm:spPr/>
      <dgm:t>
        <a:bodyPr/>
        <a:lstStyle/>
        <a:p>
          <a:r>
            <a:rPr lang="en-US"/>
            <a:t>For NLP embedding layer was used</a:t>
          </a:r>
          <a:endParaRPr lang="en-US" dirty="0"/>
        </a:p>
      </dgm:t>
    </dgm:pt>
    <dgm:pt modelId="{C8F6BC28-598C-4F51-B1FB-044A7E3A4347}" type="parTrans" cxnId="{BA49EEF6-5D23-40C5-B2E6-FE38A7791567}">
      <dgm:prSet/>
      <dgm:spPr/>
      <dgm:t>
        <a:bodyPr/>
        <a:lstStyle/>
        <a:p>
          <a:endParaRPr lang="en-US"/>
        </a:p>
      </dgm:t>
    </dgm:pt>
    <dgm:pt modelId="{C2892438-24D5-4101-ABA5-2282186DC2CB}" type="sibTrans" cxnId="{BA49EEF6-5D23-40C5-B2E6-FE38A7791567}">
      <dgm:prSet/>
      <dgm:spPr/>
      <dgm:t>
        <a:bodyPr/>
        <a:lstStyle/>
        <a:p>
          <a:endParaRPr lang="en-US"/>
        </a:p>
      </dgm:t>
    </dgm:pt>
    <dgm:pt modelId="{93373686-E09E-4A5E-8770-F3F2555F5660}">
      <dgm:prSet/>
      <dgm:spPr/>
      <dgm:t>
        <a:bodyPr/>
        <a:lstStyle/>
        <a:p>
          <a:r>
            <a:rPr lang="en-US"/>
            <a:t>To avoid overfitting dropout, regularizer and callbacks were used</a:t>
          </a:r>
          <a:endParaRPr lang="en-US" dirty="0"/>
        </a:p>
      </dgm:t>
    </dgm:pt>
    <dgm:pt modelId="{C9D2A6DD-5B2E-4212-9D51-06EDF8B0585D}" type="parTrans" cxnId="{16F2A639-52E5-484F-973B-DF2F019FED08}">
      <dgm:prSet/>
      <dgm:spPr/>
      <dgm:t>
        <a:bodyPr/>
        <a:lstStyle/>
        <a:p>
          <a:endParaRPr lang="en-US"/>
        </a:p>
      </dgm:t>
    </dgm:pt>
    <dgm:pt modelId="{AEBD68C2-7D82-43B0-A071-DE690BE54D4C}" type="sibTrans" cxnId="{16F2A639-52E5-484F-973B-DF2F019FED08}">
      <dgm:prSet/>
      <dgm:spPr/>
      <dgm:t>
        <a:bodyPr/>
        <a:lstStyle/>
        <a:p>
          <a:endParaRPr lang="en-US"/>
        </a:p>
      </dgm:t>
    </dgm:pt>
    <dgm:pt modelId="{9A71C9DA-C80C-4D46-A4DC-C626018AE25F}">
      <dgm:prSet/>
      <dgm:spPr/>
      <dgm:t>
        <a:bodyPr/>
        <a:lstStyle/>
        <a:p>
          <a:r>
            <a:rPr lang="en-US"/>
            <a:t>50 embedding dim was used because the size of texts are big</a:t>
          </a:r>
        </a:p>
      </dgm:t>
    </dgm:pt>
    <dgm:pt modelId="{56D47F00-F4ED-4640-A465-028309920D63}" type="parTrans" cxnId="{5290380D-96CD-44A0-9623-D75323726A00}">
      <dgm:prSet/>
      <dgm:spPr/>
      <dgm:t>
        <a:bodyPr/>
        <a:lstStyle/>
        <a:p>
          <a:endParaRPr lang="en-US"/>
        </a:p>
      </dgm:t>
    </dgm:pt>
    <dgm:pt modelId="{785202A0-D2CF-4316-8078-98D9F74F2534}" type="sibTrans" cxnId="{5290380D-96CD-44A0-9623-D75323726A00}">
      <dgm:prSet/>
      <dgm:spPr/>
      <dgm:t>
        <a:bodyPr/>
        <a:lstStyle/>
        <a:p>
          <a:endParaRPr lang="en-US"/>
        </a:p>
      </dgm:t>
    </dgm:pt>
    <dgm:pt modelId="{D7AF7532-E440-42E3-A4D5-950C8028C49F}">
      <dgm:prSet/>
      <dgm:spPr/>
      <dgm:t>
        <a:bodyPr/>
        <a:lstStyle/>
        <a:p>
          <a:r>
            <a:rPr lang="en-US"/>
            <a:t>Small network was used, 16 conv and 16 dense, to prevent overfitting</a:t>
          </a:r>
        </a:p>
      </dgm:t>
    </dgm:pt>
    <dgm:pt modelId="{F128E2A8-6E4B-4562-94D9-ECE91A1FDC7D}" type="parTrans" cxnId="{A3797E79-B231-412D-99D9-ACC315E45377}">
      <dgm:prSet/>
      <dgm:spPr/>
      <dgm:t>
        <a:bodyPr/>
        <a:lstStyle/>
        <a:p>
          <a:endParaRPr lang="en-US"/>
        </a:p>
      </dgm:t>
    </dgm:pt>
    <dgm:pt modelId="{4EE1A5D2-CC85-4A45-B216-761B1AB7942D}" type="sibTrans" cxnId="{A3797E79-B231-412D-99D9-ACC315E45377}">
      <dgm:prSet/>
      <dgm:spPr/>
      <dgm:t>
        <a:bodyPr/>
        <a:lstStyle/>
        <a:p>
          <a:endParaRPr lang="en-US"/>
        </a:p>
      </dgm:t>
    </dgm:pt>
    <dgm:pt modelId="{F1AFE49F-A003-44C6-963E-88CD98133029}">
      <dgm:prSet/>
      <dgm:spPr/>
      <dgm:t>
        <a:bodyPr/>
        <a:lstStyle/>
        <a:p>
          <a:r>
            <a:rPr lang="en-US"/>
            <a:t>At the end of the model a dense layer was used with 3 neurons, one for each category</a:t>
          </a:r>
        </a:p>
      </dgm:t>
    </dgm:pt>
    <dgm:pt modelId="{DE8C85D4-B636-407D-B887-3C7757310190}" type="parTrans" cxnId="{1BD41C17-8151-4BEB-94DD-96605540E893}">
      <dgm:prSet/>
      <dgm:spPr/>
      <dgm:t>
        <a:bodyPr/>
        <a:lstStyle/>
        <a:p>
          <a:endParaRPr lang="en-US"/>
        </a:p>
      </dgm:t>
    </dgm:pt>
    <dgm:pt modelId="{089F23FA-1B97-4910-86AA-1E93016EBCF9}" type="sibTrans" cxnId="{1BD41C17-8151-4BEB-94DD-96605540E893}">
      <dgm:prSet/>
      <dgm:spPr/>
      <dgm:t>
        <a:bodyPr/>
        <a:lstStyle/>
        <a:p>
          <a:endParaRPr lang="en-US"/>
        </a:p>
      </dgm:t>
    </dgm:pt>
    <dgm:pt modelId="{0DD73221-0625-4225-85EC-B803F4883CC7}" type="pres">
      <dgm:prSet presAssocID="{B701560E-6295-4C9F-A2B0-DACBCABBE1DA}" presName="vert0" presStyleCnt="0">
        <dgm:presLayoutVars>
          <dgm:dir/>
          <dgm:animOne val="branch"/>
          <dgm:animLvl val="lvl"/>
        </dgm:presLayoutVars>
      </dgm:prSet>
      <dgm:spPr/>
    </dgm:pt>
    <dgm:pt modelId="{F8B0C00C-6515-4B9E-B253-650F6C4A930E}" type="pres">
      <dgm:prSet presAssocID="{773A8215-F59B-4E78-99A6-2A563632DE34}" presName="thickLine" presStyleLbl="alignNode1" presStyleIdx="0" presStyleCnt="5"/>
      <dgm:spPr/>
    </dgm:pt>
    <dgm:pt modelId="{4386C44B-FDEA-40CA-A6C0-39CF85BFC697}" type="pres">
      <dgm:prSet presAssocID="{773A8215-F59B-4E78-99A6-2A563632DE34}" presName="horz1" presStyleCnt="0"/>
      <dgm:spPr/>
    </dgm:pt>
    <dgm:pt modelId="{E8ED2342-C7B7-4799-9956-224B8EBC0CB1}" type="pres">
      <dgm:prSet presAssocID="{773A8215-F59B-4E78-99A6-2A563632DE34}" presName="tx1" presStyleLbl="revTx" presStyleIdx="0" presStyleCnt="5"/>
      <dgm:spPr/>
    </dgm:pt>
    <dgm:pt modelId="{8B613E22-E6D2-4499-804E-3F8E561C7B04}" type="pres">
      <dgm:prSet presAssocID="{773A8215-F59B-4E78-99A6-2A563632DE34}" presName="vert1" presStyleCnt="0"/>
      <dgm:spPr/>
    </dgm:pt>
    <dgm:pt modelId="{4484F3DD-DE38-45FD-B71F-438CDAF84716}" type="pres">
      <dgm:prSet presAssocID="{93373686-E09E-4A5E-8770-F3F2555F5660}" presName="thickLine" presStyleLbl="alignNode1" presStyleIdx="1" presStyleCnt="5"/>
      <dgm:spPr/>
    </dgm:pt>
    <dgm:pt modelId="{7FF71260-C9EB-4DA6-817A-DDA413D37CA9}" type="pres">
      <dgm:prSet presAssocID="{93373686-E09E-4A5E-8770-F3F2555F5660}" presName="horz1" presStyleCnt="0"/>
      <dgm:spPr/>
    </dgm:pt>
    <dgm:pt modelId="{BAFC9694-0497-4865-8DCB-D63BBF8546C6}" type="pres">
      <dgm:prSet presAssocID="{93373686-E09E-4A5E-8770-F3F2555F5660}" presName="tx1" presStyleLbl="revTx" presStyleIdx="1" presStyleCnt="5"/>
      <dgm:spPr/>
    </dgm:pt>
    <dgm:pt modelId="{7861A1BD-4832-4F17-97AE-6F1F701855DD}" type="pres">
      <dgm:prSet presAssocID="{93373686-E09E-4A5E-8770-F3F2555F5660}" presName="vert1" presStyleCnt="0"/>
      <dgm:spPr/>
    </dgm:pt>
    <dgm:pt modelId="{B6D711D4-90A7-44DA-BD17-4CA179D2713B}" type="pres">
      <dgm:prSet presAssocID="{9A71C9DA-C80C-4D46-A4DC-C626018AE25F}" presName="thickLine" presStyleLbl="alignNode1" presStyleIdx="2" presStyleCnt="5"/>
      <dgm:spPr/>
    </dgm:pt>
    <dgm:pt modelId="{97AFC64B-1231-45B5-939F-AA736863D9C5}" type="pres">
      <dgm:prSet presAssocID="{9A71C9DA-C80C-4D46-A4DC-C626018AE25F}" presName="horz1" presStyleCnt="0"/>
      <dgm:spPr/>
    </dgm:pt>
    <dgm:pt modelId="{4E82778D-1100-4729-85E6-B85FF8C2485F}" type="pres">
      <dgm:prSet presAssocID="{9A71C9DA-C80C-4D46-A4DC-C626018AE25F}" presName="tx1" presStyleLbl="revTx" presStyleIdx="2" presStyleCnt="5"/>
      <dgm:spPr/>
    </dgm:pt>
    <dgm:pt modelId="{CC51627A-8925-4011-BB57-2AF175D09D57}" type="pres">
      <dgm:prSet presAssocID="{9A71C9DA-C80C-4D46-A4DC-C626018AE25F}" presName="vert1" presStyleCnt="0"/>
      <dgm:spPr/>
    </dgm:pt>
    <dgm:pt modelId="{45E8B6D4-19E6-43FD-B5E8-C20810884CF8}" type="pres">
      <dgm:prSet presAssocID="{D7AF7532-E440-42E3-A4D5-950C8028C49F}" presName="thickLine" presStyleLbl="alignNode1" presStyleIdx="3" presStyleCnt="5"/>
      <dgm:spPr/>
    </dgm:pt>
    <dgm:pt modelId="{A94ECED7-EDBE-42A7-B131-D3970595B026}" type="pres">
      <dgm:prSet presAssocID="{D7AF7532-E440-42E3-A4D5-950C8028C49F}" presName="horz1" presStyleCnt="0"/>
      <dgm:spPr/>
    </dgm:pt>
    <dgm:pt modelId="{9558F972-990B-4ACA-BB11-E72A52E8F157}" type="pres">
      <dgm:prSet presAssocID="{D7AF7532-E440-42E3-A4D5-950C8028C49F}" presName="tx1" presStyleLbl="revTx" presStyleIdx="3" presStyleCnt="5"/>
      <dgm:spPr/>
    </dgm:pt>
    <dgm:pt modelId="{6E3F1DF3-4742-4824-9BDE-DAE0A6FDEA76}" type="pres">
      <dgm:prSet presAssocID="{D7AF7532-E440-42E3-A4D5-950C8028C49F}" presName="vert1" presStyleCnt="0"/>
      <dgm:spPr/>
    </dgm:pt>
    <dgm:pt modelId="{36FACF1D-FE81-4292-A733-B41B67184A02}" type="pres">
      <dgm:prSet presAssocID="{F1AFE49F-A003-44C6-963E-88CD98133029}" presName="thickLine" presStyleLbl="alignNode1" presStyleIdx="4" presStyleCnt="5"/>
      <dgm:spPr/>
    </dgm:pt>
    <dgm:pt modelId="{50705B72-31D7-48FC-8883-32E7F5342D6F}" type="pres">
      <dgm:prSet presAssocID="{F1AFE49F-A003-44C6-963E-88CD98133029}" presName="horz1" presStyleCnt="0"/>
      <dgm:spPr/>
    </dgm:pt>
    <dgm:pt modelId="{FF933980-CA0B-4BDC-8DE1-610A7FECDDA7}" type="pres">
      <dgm:prSet presAssocID="{F1AFE49F-A003-44C6-963E-88CD98133029}" presName="tx1" presStyleLbl="revTx" presStyleIdx="4" presStyleCnt="5"/>
      <dgm:spPr/>
    </dgm:pt>
    <dgm:pt modelId="{176C48E8-F7C5-4E74-B093-7E876EBE8DE8}" type="pres">
      <dgm:prSet presAssocID="{F1AFE49F-A003-44C6-963E-88CD98133029}" presName="vert1" presStyleCnt="0"/>
      <dgm:spPr/>
    </dgm:pt>
  </dgm:ptLst>
  <dgm:cxnLst>
    <dgm:cxn modelId="{5290380D-96CD-44A0-9623-D75323726A00}" srcId="{B701560E-6295-4C9F-A2B0-DACBCABBE1DA}" destId="{9A71C9DA-C80C-4D46-A4DC-C626018AE25F}" srcOrd="2" destOrd="0" parTransId="{56D47F00-F4ED-4640-A465-028309920D63}" sibTransId="{785202A0-D2CF-4316-8078-98D9F74F2534}"/>
    <dgm:cxn modelId="{D85B9E12-95A8-4139-8713-F200A7077E59}" type="presOf" srcId="{F1AFE49F-A003-44C6-963E-88CD98133029}" destId="{FF933980-CA0B-4BDC-8DE1-610A7FECDDA7}" srcOrd="0" destOrd="0" presId="urn:microsoft.com/office/officeart/2008/layout/LinedList"/>
    <dgm:cxn modelId="{9FA83F15-475A-4D4F-9122-2567F633BF05}" type="presOf" srcId="{773A8215-F59B-4E78-99A6-2A563632DE34}" destId="{E8ED2342-C7B7-4799-9956-224B8EBC0CB1}" srcOrd="0" destOrd="0" presId="urn:microsoft.com/office/officeart/2008/layout/LinedList"/>
    <dgm:cxn modelId="{1BD41C17-8151-4BEB-94DD-96605540E893}" srcId="{B701560E-6295-4C9F-A2B0-DACBCABBE1DA}" destId="{F1AFE49F-A003-44C6-963E-88CD98133029}" srcOrd="4" destOrd="0" parTransId="{DE8C85D4-B636-407D-B887-3C7757310190}" sibTransId="{089F23FA-1B97-4910-86AA-1E93016EBCF9}"/>
    <dgm:cxn modelId="{0CDFD528-2DCD-4C23-B3CC-315726C9B9A8}" type="presOf" srcId="{D7AF7532-E440-42E3-A4D5-950C8028C49F}" destId="{9558F972-990B-4ACA-BB11-E72A52E8F157}" srcOrd="0" destOrd="0" presId="urn:microsoft.com/office/officeart/2008/layout/LinedList"/>
    <dgm:cxn modelId="{16F2A639-52E5-484F-973B-DF2F019FED08}" srcId="{B701560E-6295-4C9F-A2B0-DACBCABBE1DA}" destId="{93373686-E09E-4A5E-8770-F3F2555F5660}" srcOrd="1" destOrd="0" parTransId="{C9D2A6DD-5B2E-4212-9D51-06EDF8B0585D}" sibTransId="{AEBD68C2-7D82-43B0-A071-DE690BE54D4C}"/>
    <dgm:cxn modelId="{340A0856-5DCA-4F7F-872E-A89BCBE20151}" type="presOf" srcId="{9A71C9DA-C80C-4D46-A4DC-C626018AE25F}" destId="{4E82778D-1100-4729-85E6-B85FF8C2485F}" srcOrd="0" destOrd="0" presId="urn:microsoft.com/office/officeart/2008/layout/LinedList"/>
    <dgm:cxn modelId="{A3797E79-B231-412D-99D9-ACC315E45377}" srcId="{B701560E-6295-4C9F-A2B0-DACBCABBE1DA}" destId="{D7AF7532-E440-42E3-A4D5-950C8028C49F}" srcOrd="3" destOrd="0" parTransId="{F128E2A8-6E4B-4562-94D9-ECE91A1FDC7D}" sibTransId="{4EE1A5D2-CC85-4A45-B216-761B1AB7942D}"/>
    <dgm:cxn modelId="{DAD612AC-073F-4E20-9257-65B6E4868339}" type="presOf" srcId="{93373686-E09E-4A5E-8770-F3F2555F5660}" destId="{BAFC9694-0497-4865-8DCB-D63BBF8546C6}" srcOrd="0" destOrd="0" presId="urn:microsoft.com/office/officeart/2008/layout/LinedList"/>
    <dgm:cxn modelId="{E86B73DB-B461-402B-9F9B-28F500DC43E8}" type="presOf" srcId="{B701560E-6295-4C9F-A2B0-DACBCABBE1DA}" destId="{0DD73221-0625-4225-85EC-B803F4883CC7}" srcOrd="0" destOrd="0" presId="urn:microsoft.com/office/officeart/2008/layout/LinedList"/>
    <dgm:cxn modelId="{BA49EEF6-5D23-40C5-B2E6-FE38A7791567}" srcId="{B701560E-6295-4C9F-A2B0-DACBCABBE1DA}" destId="{773A8215-F59B-4E78-99A6-2A563632DE34}" srcOrd="0" destOrd="0" parTransId="{C8F6BC28-598C-4F51-B1FB-044A7E3A4347}" sibTransId="{C2892438-24D5-4101-ABA5-2282186DC2CB}"/>
    <dgm:cxn modelId="{E6FB2B1A-2626-457F-8BF2-ADAB102205E6}" type="presParOf" srcId="{0DD73221-0625-4225-85EC-B803F4883CC7}" destId="{F8B0C00C-6515-4B9E-B253-650F6C4A930E}" srcOrd="0" destOrd="0" presId="urn:microsoft.com/office/officeart/2008/layout/LinedList"/>
    <dgm:cxn modelId="{C12741BC-BA27-44BC-A4F6-263F8D5EB02E}" type="presParOf" srcId="{0DD73221-0625-4225-85EC-B803F4883CC7}" destId="{4386C44B-FDEA-40CA-A6C0-39CF85BFC697}" srcOrd="1" destOrd="0" presId="urn:microsoft.com/office/officeart/2008/layout/LinedList"/>
    <dgm:cxn modelId="{DEEC9B02-0F96-46CA-8013-2913F675B77C}" type="presParOf" srcId="{4386C44B-FDEA-40CA-A6C0-39CF85BFC697}" destId="{E8ED2342-C7B7-4799-9956-224B8EBC0CB1}" srcOrd="0" destOrd="0" presId="urn:microsoft.com/office/officeart/2008/layout/LinedList"/>
    <dgm:cxn modelId="{20C766D8-73F5-4704-9D84-C5E124982E50}" type="presParOf" srcId="{4386C44B-FDEA-40CA-A6C0-39CF85BFC697}" destId="{8B613E22-E6D2-4499-804E-3F8E561C7B04}" srcOrd="1" destOrd="0" presId="urn:microsoft.com/office/officeart/2008/layout/LinedList"/>
    <dgm:cxn modelId="{7F6FF150-03BB-4235-8A76-15AA23D1BCCC}" type="presParOf" srcId="{0DD73221-0625-4225-85EC-B803F4883CC7}" destId="{4484F3DD-DE38-45FD-B71F-438CDAF84716}" srcOrd="2" destOrd="0" presId="urn:microsoft.com/office/officeart/2008/layout/LinedList"/>
    <dgm:cxn modelId="{0BEB2332-5608-4F31-AAA1-EDB3F2FB1689}" type="presParOf" srcId="{0DD73221-0625-4225-85EC-B803F4883CC7}" destId="{7FF71260-C9EB-4DA6-817A-DDA413D37CA9}" srcOrd="3" destOrd="0" presId="urn:microsoft.com/office/officeart/2008/layout/LinedList"/>
    <dgm:cxn modelId="{1BAEC6F7-AF42-45B4-8F78-3C05ED5A8058}" type="presParOf" srcId="{7FF71260-C9EB-4DA6-817A-DDA413D37CA9}" destId="{BAFC9694-0497-4865-8DCB-D63BBF8546C6}" srcOrd="0" destOrd="0" presId="urn:microsoft.com/office/officeart/2008/layout/LinedList"/>
    <dgm:cxn modelId="{BC2EFF32-752B-498B-867B-F993B584DF52}" type="presParOf" srcId="{7FF71260-C9EB-4DA6-817A-DDA413D37CA9}" destId="{7861A1BD-4832-4F17-97AE-6F1F701855DD}" srcOrd="1" destOrd="0" presId="urn:microsoft.com/office/officeart/2008/layout/LinedList"/>
    <dgm:cxn modelId="{4AD539BC-C2B7-4FAF-B2FA-E7B28DD2334B}" type="presParOf" srcId="{0DD73221-0625-4225-85EC-B803F4883CC7}" destId="{B6D711D4-90A7-44DA-BD17-4CA179D2713B}" srcOrd="4" destOrd="0" presId="urn:microsoft.com/office/officeart/2008/layout/LinedList"/>
    <dgm:cxn modelId="{DB9428D4-25D1-4D86-97EF-661658B25E7D}" type="presParOf" srcId="{0DD73221-0625-4225-85EC-B803F4883CC7}" destId="{97AFC64B-1231-45B5-939F-AA736863D9C5}" srcOrd="5" destOrd="0" presId="urn:microsoft.com/office/officeart/2008/layout/LinedList"/>
    <dgm:cxn modelId="{BFE9C3FC-8251-4252-9A67-88E244C037B8}" type="presParOf" srcId="{97AFC64B-1231-45B5-939F-AA736863D9C5}" destId="{4E82778D-1100-4729-85E6-B85FF8C2485F}" srcOrd="0" destOrd="0" presId="urn:microsoft.com/office/officeart/2008/layout/LinedList"/>
    <dgm:cxn modelId="{6D94E5F3-9831-4148-8D2B-5A4C9D778684}" type="presParOf" srcId="{97AFC64B-1231-45B5-939F-AA736863D9C5}" destId="{CC51627A-8925-4011-BB57-2AF175D09D57}" srcOrd="1" destOrd="0" presId="urn:microsoft.com/office/officeart/2008/layout/LinedList"/>
    <dgm:cxn modelId="{75D4E507-D463-4D7B-A91E-B4BB09225086}" type="presParOf" srcId="{0DD73221-0625-4225-85EC-B803F4883CC7}" destId="{45E8B6D4-19E6-43FD-B5E8-C20810884CF8}" srcOrd="6" destOrd="0" presId="urn:microsoft.com/office/officeart/2008/layout/LinedList"/>
    <dgm:cxn modelId="{A2BAA26F-23AF-4FF2-B986-B16664C43A37}" type="presParOf" srcId="{0DD73221-0625-4225-85EC-B803F4883CC7}" destId="{A94ECED7-EDBE-42A7-B131-D3970595B026}" srcOrd="7" destOrd="0" presId="urn:microsoft.com/office/officeart/2008/layout/LinedList"/>
    <dgm:cxn modelId="{DD856813-497F-4E2A-9B11-A4D0A0E45514}" type="presParOf" srcId="{A94ECED7-EDBE-42A7-B131-D3970595B026}" destId="{9558F972-990B-4ACA-BB11-E72A52E8F157}" srcOrd="0" destOrd="0" presId="urn:microsoft.com/office/officeart/2008/layout/LinedList"/>
    <dgm:cxn modelId="{B17EFBDA-8047-4456-9398-E9DE65329C7C}" type="presParOf" srcId="{A94ECED7-EDBE-42A7-B131-D3970595B026}" destId="{6E3F1DF3-4742-4824-9BDE-DAE0A6FDEA76}" srcOrd="1" destOrd="0" presId="urn:microsoft.com/office/officeart/2008/layout/LinedList"/>
    <dgm:cxn modelId="{050ABC25-7867-43A8-B426-5631D79CDE18}" type="presParOf" srcId="{0DD73221-0625-4225-85EC-B803F4883CC7}" destId="{36FACF1D-FE81-4292-A733-B41B67184A02}" srcOrd="8" destOrd="0" presId="urn:microsoft.com/office/officeart/2008/layout/LinedList"/>
    <dgm:cxn modelId="{30B2DB5A-F403-4139-8281-AB4B02BC4233}" type="presParOf" srcId="{0DD73221-0625-4225-85EC-B803F4883CC7}" destId="{50705B72-31D7-48FC-8883-32E7F5342D6F}" srcOrd="9" destOrd="0" presId="urn:microsoft.com/office/officeart/2008/layout/LinedList"/>
    <dgm:cxn modelId="{CC9F70AA-F7F6-4D80-B3AE-9BDC7DF09A2D}" type="presParOf" srcId="{50705B72-31D7-48FC-8883-32E7F5342D6F}" destId="{FF933980-CA0B-4BDC-8DE1-610A7FECDDA7}" srcOrd="0" destOrd="0" presId="urn:microsoft.com/office/officeart/2008/layout/LinedList"/>
    <dgm:cxn modelId="{26C57DC3-8956-44E9-9688-7E1F926DF77E}" type="presParOf" srcId="{50705B72-31D7-48FC-8883-32E7F5342D6F}" destId="{176C48E8-F7C5-4E74-B093-7E876EBE8D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7692A3-E562-4ED0-925A-901436CACD2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B2E094-8B5F-454F-8A0E-5E3D68A48D93}">
      <dgm:prSet/>
      <dgm:spPr/>
      <dgm:t>
        <a:bodyPr/>
        <a:lstStyle/>
        <a:p>
          <a:r>
            <a:rPr lang="en-US"/>
            <a:t>Categorical_crossentropy was used as lost function</a:t>
          </a:r>
        </a:p>
      </dgm:t>
    </dgm:pt>
    <dgm:pt modelId="{57E021B6-9F19-4DA4-9828-ACBD73122C68}" type="parTrans" cxnId="{2A1213F6-9E26-4AE9-8C84-E40F1C428E6E}">
      <dgm:prSet/>
      <dgm:spPr/>
      <dgm:t>
        <a:bodyPr/>
        <a:lstStyle/>
        <a:p>
          <a:endParaRPr lang="en-US"/>
        </a:p>
      </dgm:t>
    </dgm:pt>
    <dgm:pt modelId="{A7535E8F-C39F-479C-AB87-731D0AE85C47}" type="sibTrans" cxnId="{2A1213F6-9E26-4AE9-8C84-E40F1C428E6E}">
      <dgm:prSet/>
      <dgm:spPr/>
      <dgm:t>
        <a:bodyPr/>
        <a:lstStyle/>
        <a:p>
          <a:endParaRPr lang="en-US"/>
        </a:p>
      </dgm:t>
    </dgm:pt>
    <dgm:pt modelId="{14CA7288-7AF5-43D9-B4A8-09BF1D26AF62}">
      <dgm:prSet/>
      <dgm:spPr/>
      <dgm:t>
        <a:bodyPr/>
        <a:lstStyle/>
        <a:p>
          <a:r>
            <a:rPr lang="en-US"/>
            <a:t>Adam was used as optimizer</a:t>
          </a:r>
        </a:p>
      </dgm:t>
    </dgm:pt>
    <dgm:pt modelId="{54B023B8-F346-46E5-AB18-CD7A442BD48A}" type="parTrans" cxnId="{0F94AEC9-68CF-466B-8E74-36B8EDF5206A}">
      <dgm:prSet/>
      <dgm:spPr/>
      <dgm:t>
        <a:bodyPr/>
        <a:lstStyle/>
        <a:p>
          <a:endParaRPr lang="en-US"/>
        </a:p>
      </dgm:t>
    </dgm:pt>
    <dgm:pt modelId="{88AB6482-665D-4FF7-A294-96FC57755564}" type="sibTrans" cxnId="{0F94AEC9-68CF-466B-8E74-36B8EDF5206A}">
      <dgm:prSet/>
      <dgm:spPr/>
      <dgm:t>
        <a:bodyPr/>
        <a:lstStyle/>
        <a:p>
          <a:endParaRPr lang="en-US"/>
        </a:p>
      </dgm:t>
    </dgm:pt>
    <dgm:pt modelId="{7EB08837-3E83-42FE-9397-A412C0F06F59}">
      <dgm:prSet/>
      <dgm:spPr/>
      <dgm:t>
        <a:bodyPr/>
        <a:lstStyle/>
        <a:p>
          <a:r>
            <a:rPr lang="en-US"/>
            <a:t>The training lasted for 15 epochs and tested at the end of each epoch</a:t>
          </a:r>
        </a:p>
      </dgm:t>
    </dgm:pt>
    <dgm:pt modelId="{90BDEFBF-EAB3-48FC-810D-711B0E9B204B}" type="parTrans" cxnId="{8FD1D866-5F46-49A7-80CF-4B578DDFA4CC}">
      <dgm:prSet/>
      <dgm:spPr/>
      <dgm:t>
        <a:bodyPr/>
        <a:lstStyle/>
        <a:p>
          <a:endParaRPr lang="en-US"/>
        </a:p>
      </dgm:t>
    </dgm:pt>
    <dgm:pt modelId="{8270F4CF-F78B-4D0B-96B8-107853644AE4}" type="sibTrans" cxnId="{8FD1D866-5F46-49A7-80CF-4B578DDFA4CC}">
      <dgm:prSet/>
      <dgm:spPr/>
      <dgm:t>
        <a:bodyPr/>
        <a:lstStyle/>
        <a:p>
          <a:endParaRPr lang="en-US"/>
        </a:p>
      </dgm:t>
    </dgm:pt>
    <dgm:pt modelId="{69702EE0-69AA-4410-8557-F74A0DA9094B}">
      <dgm:prSet/>
      <dgm:spPr/>
      <dgm:t>
        <a:bodyPr/>
        <a:lstStyle/>
        <a:p>
          <a:r>
            <a:rPr lang="en-US"/>
            <a:t>Callback was used to prevent overfitting</a:t>
          </a:r>
        </a:p>
      </dgm:t>
    </dgm:pt>
    <dgm:pt modelId="{6D1EC343-2873-4D84-8D1F-026D3E61221F}" type="parTrans" cxnId="{721A310A-E7B9-4FCA-986E-B76016BE548E}">
      <dgm:prSet/>
      <dgm:spPr/>
      <dgm:t>
        <a:bodyPr/>
        <a:lstStyle/>
        <a:p>
          <a:endParaRPr lang="en-US"/>
        </a:p>
      </dgm:t>
    </dgm:pt>
    <dgm:pt modelId="{0DC9EBD2-3396-463E-AE9F-E831B67ADCBC}" type="sibTrans" cxnId="{721A310A-E7B9-4FCA-986E-B76016BE548E}">
      <dgm:prSet/>
      <dgm:spPr/>
      <dgm:t>
        <a:bodyPr/>
        <a:lstStyle/>
        <a:p>
          <a:endParaRPr lang="en-US"/>
        </a:p>
      </dgm:t>
    </dgm:pt>
    <dgm:pt modelId="{6B1839EF-E0A4-4AA9-A567-029AA541C7D2}">
      <dgm:prSet/>
      <dgm:spPr/>
      <dgm:t>
        <a:bodyPr/>
        <a:lstStyle/>
        <a:p>
          <a:r>
            <a:rPr lang="en-US"/>
            <a:t>Stopped training after achieving a given accuracy on training data</a:t>
          </a:r>
        </a:p>
      </dgm:t>
    </dgm:pt>
    <dgm:pt modelId="{2D1C3915-20B8-41D3-99FB-FD66807B8777}" type="parTrans" cxnId="{CCA6BA74-F550-4265-8E6D-FC8097AA9739}">
      <dgm:prSet/>
      <dgm:spPr/>
      <dgm:t>
        <a:bodyPr/>
        <a:lstStyle/>
        <a:p>
          <a:endParaRPr lang="en-US"/>
        </a:p>
      </dgm:t>
    </dgm:pt>
    <dgm:pt modelId="{96824251-47C5-4B97-8720-615D5EB6E8E1}" type="sibTrans" cxnId="{CCA6BA74-F550-4265-8E6D-FC8097AA9739}">
      <dgm:prSet/>
      <dgm:spPr/>
      <dgm:t>
        <a:bodyPr/>
        <a:lstStyle/>
        <a:p>
          <a:endParaRPr lang="en-US"/>
        </a:p>
      </dgm:t>
    </dgm:pt>
    <dgm:pt modelId="{471C3FEF-9594-4E7E-9EA0-072FD4310668}" type="pres">
      <dgm:prSet presAssocID="{DE7692A3-E562-4ED0-925A-901436CACD23}" presName="linear" presStyleCnt="0">
        <dgm:presLayoutVars>
          <dgm:animLvl val="lvl"/>
          <dgm:resizeHandles val="exact"/>
        </dgm:presLayoutVars>
      </dgm:prSet>
      <dgm:spPr/>
    </dgm:pt>
    <dgm:pt modelId="{2991A3E4-26B3-4A1A-AB06-EE3BD3342EFF}" type="pres">
      <dgm:prSet presAssocID="{A6B2E094-8B5F-454F-8A0E-5E3D68A48D9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E58C35-C351-45D3-A754-5121088AC707}" type="pres">
      <dgm:prSet presAssocID="{A7535E8F-C39F-479C-AB87-731D0AE85C47}" presName="spacer" presStyleCnt="0"/>
      <dgm:spPr/>
    </dgm:pt>
    <dgm:pt modelId="{EAD0D5C7-6098-44F1-AD6E-B9A939F0EA90}" type="pres">
      <dgm:prSet presAssocID="{14CA7288-7AF5-43D9-B4A8-09BF1D26AF6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BAB497F-1DF8-4AF4-8C9F-284C360204B8}" type="pres">
      <dgm:prSet presAssocID="{88AB6482-665D-4FF7-A294-96FC57755564}" presName="spacer" presStyleCnt="0"/>
      <dgm:spPr/>
    </dgm:pt>
    <dgm:pt modelId="{EA0C0DF9-E89C-4736-BAD5-59F232B59D7C}" type="pres">
      <dgm:prSet presAssocID="{7EB08837-3E83-42FE-9397-A412C0F06F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ADCE70-297C-43EF-882D-0080FE053744}" type="pres">
      <dgm:prSet presAssocID="{8270F4CF-F78B-4D0B-96B8-107853644AE4}" presName="spacer" presStyleCnt="0"/>
      <dgm:spPr/>
    </dgm:pt>
    <dgm:pt modelId="{8BC59F4D-88F8-4BFE-B2EE-98F27DE3D557}" type="pres">
      <dgm:prSet presAssocID="{69702EE0-69AA-4410-8557-F74A0DA9094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91678B-5211-4C58-8338-ED5ED6CE355D}" type="pres">
      <dgm:prSet presAssocID="{0DC9EBD2-3396-463E-AE9F-E831B67ADCBC}" presName="spacer" presStyleCnt="0"/>
      <dgm:spPr/>
    </dgm:pt>
    <dgm:pt modelId="{5BAC3749-F3D6-4889-8BFA-9E91CEBB50A2}" type="pres">
      <dgm:prSet presAssocID="{6B1839EF-E0A4-4AA9-A567-029AA541C7D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21A310A-E7B9-4FCA-986E-B76016BE548E}" srcId="{DE7692A3-E562-4ED0-925A-901436CACD23}" destId="{69702EE0-69AA-4410-8557-F74A0DA9094B}" srcOrd="3" destOrd="0" parTransId="{6D1EC343-2873-4D84-8D1F-026D3E61221F}" sibTransId="{0DC9EBD2-3396-463E-AE9F-E831B67ADCBC}"/>
    <dgm:cxn modelId="{D26C0022-CF2E-4169-B0CF-C1DA7E740707}" type="presOf" srcId="{69702EE0-69AA-4410-8557-F74A0DA9094B}" destId="{8BC59F4D-88F8-4BFE-B2EE-98F27DE3D557}" srcOrd="0" destOrd="0" presId="urn:microsoft.com/office/officeart/2005/8/layout/vList2"/>
    <dgm:cxn modelId="{12EBCC28-A0F5-440D-8D63-D71000B9EA34}" type="presOf" srcId="{A6B2E094-8B5F-454F-8A0E-5E3D68A48D93}" destId="{2991A3E4-26B3-4A1A-AB06-EE3BD3342EFF}" srcOrd="0" destOrd="0" presId="urn:microsoft.com/office/officeart/2005/8/layout/vList2"/>
    <dgm:cxn modelId="{8FD1D866-5F46-49A7-80CF-4B578DDFA4CC}" srcId="{DE7692A3-E562-4ED0-925A-901436CACD23}" destId="{7EB08837-3E83-42FE-9397-A412C0F06F59}" srcOrd="2" destOrd="0" parTransId="{90BDEFBF-EAB3-48FC-810D-711B0E9B204B}" sibTransId="{8270F4CF-F78B-4D0B-96B8-107853644AE4}"/>
    <dgm:cxn modelId="{64A30E67-1742-4A1A-88D6-EE589060E064}" type="presOf" srcId="{6B1839EF-E0A4-4AA9-A567-029AA541C7D2}" destId="{5BAC3749-F3D6-4889-8BFA-9E91CEBB50A2}" srcOrd="0" destOrd="0" presId="urn:microsoft.com/office/officeart/2005/8/layout/vList2"/>
    <dgm:cxn modelId="{CCA6BA74-F550-4265-8E6D-FC8097AA9739}" srcId="{DE7692A3-E562-4ED0-925A-901436CACD23}" destId="{6B1839EF-E0A4-4AA9-A567-029AA541C7D2}" srcOrd="4" destOrd="0" parTransId="{2D1C3915-20B8-41D3-99FB-FD66807B8777}" sibTransId="{96824251-47C5-4B97-8720-615D5EB6E8E1}"/>
    <dgm:cxn modelId="{A110E194-95F8-48C4-AAA6-23A7AEB9A7C9}" type="presOf" srcId="{7EB08837-3E83-42FE-9397-A412C0F06F59}" destId="{EA0C0DF9-E89C-4736-BAD5-59F232B59D7C}" srcOrd="0" destOrd="0" presId="urn:microsoft.com/office/officeart/2005/8/layout/vList2"/>
    <dgm:cxn modelId="{6115D396-886E-4C89-AEE6-F0CC7FCA71BB}" type="presOf" srcId="{14CA7288-7AF5-43D9-B4A8-09BF1D26AF62}" destId="{EAD0D5C7-6098-44F1-AD6E-B9A939F0EA90}" srcOrd="0" destOrd="0" presId="urn:microsoft.com/office/officeart/2005/8/layout/vList2"/>
    <dgm:cxn modelId="{8F9665B0-C916-4E85-8A4F-D809A8B5AB23}" type="presOf" srcId="{DE7692A3-E562-4ED0-925A-901436CACD23}" destId="{471C3FEF-9594-4E7E-9EA0-072FD4310668}" srcOrd="0" destOrd="0" presId="urn:microsoft.com/office/officeart/2005/8/layout/vList2"/>
    <dgm:cxn modelId="{0F94AEC9-68CF-466B-8E74-36B8EDF5206A}" srcId="{DE7692A3-E562-4ED0-925A-901436CACD23}" destId="{14CA7288-7AF5-43D9-B4A8-09BF1D26AF62}" srcOrd="1" destOrd="0" parTransId="{54B023B8-F346-46E5-AB18-CD7A442BD48A}" sibTransId="{88AB6482-665D-4FF7-A294-96FC57755564}"/>
    <dgm:cxn modelId="{2A1213F6-9E26-4AE9-8C84-E40F1C428E6E}" srcId="{DE7692A3-E562-4ED0-925A-901436CACD23}" destId="{A6B2E094-8B5F-454F-8A0E-5E3D68A48D93}" srcOrd="0" destOrd="0" parTransId="{57E021B6-9F19-4DA4-9828-ACBD73122C68}" sibTransId="{A7535E8F-C39F-479C-AB87-731D0AE85C47}"/>
    <dgm:cxn modelId="{648C28A7-CD61-430F-BA98-20A7FF2136A5}" type="presParOf" srcId="{471C3FEF-9594-4E7E-9EA0-072FD4310668}" destId="{2991A3E4-26B3-4A1A-AB06-EE3BD3342EFF}" srcOrd="0" destOrd="0" presId="urn:microsoft.com/office/officeart/2005/8/layout/vList2"/>
    <dgm:cxn modelId="{DC5D13F9-B9C5-4CED-B2A1-87A6A2E86A5F}" type="presParOf" srcId="{471C3FEF-9594-4E7E-9EA0-072FD4310668}" destId="{C6E58C35-C351-45D3-A754-5121088AC707}" srcOrd="1" destOrd="0" presId="urn:microsoft.com/office/officeart/2005/8/layout/vList2"/>
    <dgm:cxn modelId="{D4469A4B-D8AF-4153-9F90-C7BC4EDB491E}" type="presParOf" srcId="{471C3FEF-9594-4E7E-9EA0-072FD4310668}" destId="{EAD0D5C7-6098-44F1-AD6E-B9A939F0EA90}" srcOrd="2" destOrd="0" presId="urn:microsoft.com/office/officeart/2005/8/layout/vList2"/>
    <dgm:cxn modelId="{4995BF80-FD5E-415F-A1CF-563748EA7299}" type="presParOf" srcId="{471C3FEF-9594-4E7E-9EA0-072FD4310668}" destId="{2BAB497F-1DF8-4AF4-8C9F-284C360204B8}" srcOrd="3" destOrd="0" presId="urn:microsoft.com/office/officeart/2005/8/layout/vList2"/>
    <dgm:cxn modelId="{F06A5321-4156-4790-9000-3E9F7B68955F}" type="presParOf" srcId="{471C3FEF-9594-4E7E-9EA0-072FD4310668}" destId="{EA0C0DF9-E89C-4736-BAD5-59F232B59D7C}" srcOrd="4" destOrd="0" presId="urn:microsoft.com/office/officeart/2005/8/layout/vList2"/>
    <dgm:cxn modelId="{0DD1F199-9F1C-41CC-B89F-8CE0C509C737}" type="presParOf" srcId="{471C3FEF-9594-4E7E-9EA0-072FD4310668}" destId="{C9ADCE70-297C-43EF-882D-0080FE053744}" srcOrd="5" destOrd="0" presId="urn:microsoft.com/office/officeart/2005/8/layout/vList2"/>
    <dgm:cxn modelId="{6E5E3879-B772-42A2-B8C8-A0FC6BA6515E}" type="presParOf" srcId="{471C3FEF-9594-4E7E-9EA0-072FD4310668}" destId="{8BC59F4D-88F8-4BFE-B2EE-98F27DE3D557}" srcOrd="6" destOrd="0" presId="urn:microsoft.com/office/officeart/2005/8/layout/vList2"/>
    <dgm:cxn modelId="{B1DEC786-6A27-483F-91F5-0AAE2E94C981}" type="presParOf" srcId="{471C3FEF-9594-4E7E-9EA0-072FD4310668}" destId="{8D91678B-5211-4C58-8338-ED5ED6CE355D}" srcOrd="7" destOrd="0" presId="urn:microsoft.com/office/officeart/2005/8/layout/vList2"/>
    <dgm:cxn modelId="{E61D480A-CB57-4024-AAE5-BA54C7B66E68}" type="presParOf" srcId="{471C3FEF-9594-4E7E-9EA0-072FD4310668}" destId="{5BAC3749-F3D6-4889-8BFA-9E91CEBB50A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667620-488C-4680-BE57-F15C10B2DA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5E420F6-A170-47E9-9D0B-7AEEDBE466FB}">
      <dgm:prSet/>
      <dgm:spPr/>
      <dgm:t>
        <a:bodyPr/>
        <a:lstStyle/>
        <a:p>
          <a:pPr>
            <a:defRPr cap="all"/>
          </a:pPr>
          <a:r>
            <a:rPr lang="en-US"/>
            <a:t>The more data a neural network has, the better it performs</a:t>
          </a:r>
        </a:p>
      </dgm:t>
    </dgm:pt>
    <dgm:pt modelId="{B7F3B453-795A-4048-9D4A-86C0572F417A}" type="parTrans" cxnId="{EEF9F179-DD7A-4FEC-9EE2-7F6BA386DED9}">
      <dgm:prSet/>
      <dgm:spPr/>
      <dgm:t>
        <a:bodyPr/>
        <a:lstStyle/>
        <a:p>
          <a:endParaRPr lang="en-US"/>
        </a:p>
      </dgm:t>
    </dgm:pt>
    <dgm:pt modelId="{384DB8F0-4AFC-4FCD-8C76-3F7170BF8A68}" type="sibTrans" cxnId="{EEF9F179-DD7A-4FEC-9EE2-7F6BA386DED9}">
      <dgm:prSet/>
      <dgm:spPr/>
      <dgm:t>
        <a:bodyPr/>
        <a:lstStyle/>
        <a:p>
          <a:endParaRPr lang="en-US"/>
        </a:p>
      </dgm:t>
    </dgm:pt>
    <dgm:pt modelId="{5B722D11-4374-4364-8C51-8CF28E51CCF2}">
      <dgm:prSet/>
      <dgm:spPr/>
      <dgm:t>
        <a:bodyPr/>
        <a:lstStyle/>
        <a:p>
          <a:pPr>
            <a:defRPr cap="all"/>
          </a:pPr>
          <a:r>
            <a:rPr lang="en-US"/>
            <a:t>So I made a script that downloaded the articles from HVG.hu</a:t>
          </a:r>
        </a:p>
      </dgm:t>
    </dgm:pt>
    <dgm:pt modelId="{74A1B007-F50C-4B80-B568-42F3733C6D32}" type="parTrans" cxnId="{06519747-F20C-461D-8CE8-309D557240B3}">
      <dgm:prSet/>
      <dgm:spPr/>
      <dgm:t>
        <a:bodyPr/>
        <a:lstStyle/>
        <a:p>
          <a:endParaRPr lang="en-US"/>
        </a:p>
      </dgm:t>
    </dgm:pt>
    <dgm:pt modelId="{BBF29FF0-62B9-48DE-A5B2-00744248F4AE}" type="sibTrans" cxnId="{06519747-F20C-461D-8CE8-309D557240B3}">
      <dgm:prSet/>
      <dgm:spPr/>
      <dgm:t>
        <a:bodyPr/>
        <a:lstStyle/>
        <a:p>
          <a:endParaRPr lang="en-US"/>
        </a:p>
      </dgm:t>
    </dgm:pt>
    <dgm:pt modelId="{A833A821-8B0E-4D6F-AA2C-802B20B7DAE2}" type="pres">
      <dgm:prSet presAssocID="{7C667620-488C-4680-BE57-F15C10B2DA5B}" presName="root" presStyleCnt="0">
        <dgm:presLayoutVars>
          <dgm:dir/>
          <dgm:resizeHandles val="exact"/>
        </dgm:presLayoutVars>
      </dgm:prSet>
      <dgm:spPr/>
    </dgm:pt>
    <dgm:pt modelId="{C8AFFA11-661A-4EC8-A2B6-1FBF0BC0A8AE}" type="pres">
      <dgm:prSet presAssocID="{05E420F6-A170-47E9-9D0B-7AEEDBE466FB}" presName="compNode" presStyleCnt="0"/>
      <dgm:spPr/>
    </dgm:pt>
    <dgm:pt modelId="{F792A7D3-1776-436A-A386-5BE572FB1330}" type="pres">
      <dgm:prSet presAssocID="{05E420F6-A170-47E9-9D0B-7AEEDBE466FB}" presName="iconBgRect" presStyleLbl="bgShp" presStyleIdx="0" presStyleCnt="2"/>
      <dgm:spPr/>
    </dgm:pt>
    <dgm:pt modelId="{960E5E14-4272-4529-B0F2-24BB1269F26D}" type="pres">
      <dgm:prSet presAssocID="{05E420F6-A170-47E9-9D0B-7AEEDBE466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A7FDA14-AD3A-42AE-9BBC-BF3930A0AFEC}" type="pres">
      <dgm:prSet presAssocID="{05E420F6-A170-47E9-9D0B-7AEEDBE466FB}" presName="spaceRect" presStyleCnt="0"/>
      <dgm:spPr/>
    </dgm:pt>
    <dgm:pt modelId="{97CC1840-B072-4DC8-821A-D453A8298176}" type="pres">
      <dgm:prSet presAssocID="{05E420F6-A170-47E9-9D0B-7AEEDBE466FB}" presName="textRect" presStyleLbl="revTx" presStyleIdx="0" presStyleCnt="2">
        <dgm:presLayoutVars>
          <dgm:chMax val="1"/>
          <dgm:chPref val="1"/>
        </dgm:presLayoutVars>
      </dgm:prSet>
      <dgm:spPr/>
    </dgm:pt>
    <dgm:pt modelId="{D2B06276-B89C-4500-B9BC-35BA9BAA3997}" type="pres">
      <dgm:prSet presAssocID="{384DB8F0-4AFC-4FCD-8C76-3F7170BF8A68}" presName="sibTrans" presStyleCnt="0"/>
      <dgm:spPr/>
    </dgm:pt>
    <dgm:pt modelId="{07445597-845A-49C0-88A0-D8CD0947E6F6}" type="pres">
      <dgm:prSet presAssocID="{5B722D11-4374-4364-8C51-8CF28E51CCF2}" presName="compNode" presStyleCnt="0"/>
      <dgm:spPr/>
    </dgm:pt>
    <dgm:pt modelId="{B49FA5A0-38EB-4036-B1D2-B6942DA25E76}" type="pres">
      <dgm:prSet presAssocID="{5B722D11-4374-4364-8C51-8CF28E51CCF2}" presName="iconBgRect" presStyleLbl="bgShp" presStyleIdx="1" presStyleCnt="2"/>
      <dgm:spPr/>
    </dgm:pt>
    <dgm:pt modelId="{0E8B2D81-FA5C-444D-822A-223A214E8305}" type="pres">
      <dgm:prSet presAssocID="{5B722D11-4374-4364-8C51-8CF28E51CC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95FE3E5-FEC4-4BC2-9782-9925930229F9}" type="pres">
      <dgm:prSet presAssocID="{5B722D11-4374-4364-8C51-8CF28E51CCF2}" presName="spaceRect" presStyleCnt="0"/>
      <dgm:spPr/>
    </dgm:pt>
    <dgm:pt modelId="{7AE3E06B-9C73-4B2D-9928-E306D51F8623}" type="pres">
      <dgm:prSet presAssocID="{5B722D11-4374-4364-8C51-8CF28E51CC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836244-55F4-4D13-BFEF-CACD5230EF00}" type="presOf" srcId="{7C667620-488C-4680-BE57-F15C10B2DA5B}" destId="{A833A821-8B0E-4D6F-AA2C-802B20B7DAE2}" srcOrd="0" destOrd="0" presId="urn:microsoft.com/office/officeart/2018/5/layout/IconCircleLabelList"/>
    <dgm:cxn modelId="{06519747-F20C-461D-8CE8-309D557240B3}" srcId="{7C667620-488C-4680-BE57-F15C10B2DA5B}" destId="{5B722D11-4374-4364-8C51-8CF28E51CCF2}" srcOrd="1" destOrd="0" parTransId="{74A1B007-F50C-4B80-B568-42F3733C6D32}" sibTransId="{BBF29FF0-62B9-48DE-A5B2-00744248F4AE}"/>
    <dgm:cxn modelId="{91B8BB47-9CA2-422B-BA39-02AC67AEAEF3}" type="presOf" srcId="{05E420F6-A170-47E9-9D0B-7AEEDBE466FB}" destId="{97CC1840-B072-4DC8-821A-D453A8298176}" srcOrd="0" destOrd="0" presId="urn:microsoft.com/office/officeart/2018/5/layout/IconCircleLabelList"/>
    <dgm:cxn modelId="{EEF9F179-DD7A-4FEC-9EE2-7F6BA386DED9}" srcId="{7C667620-488C-4680-BE57-F15C10B2DA5B}" destId="{05E420F6-A170-47E9-9D0B-7AEEDBE466FB}" srcOrd="0" destOrd="0" parTransId="{B7F3B453-795A-4048-9D4A-86C0572F417A}" sibTransId="{384DB8F0-4AFC-4FCD-8C76-3F7170BF8A68}"/>
    <dgm:cxn modelId="{830B01DC-F4B7-4963-B8A5-6CDDAB11051E}" type="presOf" srcId="{5B722D11-4374-4364-8C51-8CF28E51CCF2}" destId="{7AE3E06B-9C73-4B2D-9928-E306D51F8623}" srcOrd="0" destOrd="0" presId="urn:microsoft.com/office/officeart/2018/5/layout/IconCircleLabelList"/>
    <dgm:cxn modelId="{424BDAD8-7FC2-4C80-B188-0C6BC538F333}" type="presParOf" srcId="{A833A821-8B0E-4D6F-AA2C-802B20B7DAE2}" destId="{C8AFFA11-661A-4EC8-A2B6-1FBF0BC0A8AE}" srcOrd="0" destOrd="0" presId="urn:microsoft.com/office/officeart/2018/5/layout/IconCircleLabelList"/>
    <dgm:cxn modelId="{F6864AB2-AF53-4A8A-97CB-9864246FC6D2}" type="presParOf" srcId="{C8AFFA11-661A-4EC8-A2B6-1FBF0BC0A8AE}" destId="{F792A7D3-1776-436A-A386-5BE572FB1330}" srcOrd="0" destOrd="0" presId="urn:microsoft.com/office/officeart/2018/5/layout/IconCircleLabelList"/>
    <dgm:cxn modelId="{46C75B42-5FF3-48C0-8708-DCB47B7A815B}" type="presParOf" srcId="{C8AFFA11-661A-4EC8-A2B6-1FBF0BC0A8AE}" destId="{960E5E14-4272-4529-B0F2-24BB1269F26D}" srcOrd="1" destOrd="0" presId="urn:microsoft.com/office/officeart/2018/5/layout/IconCircleLabelList"/>
    <dgm:cxn modelId="{53B59DA1-9190-4BC0-B840-94446BF84ADF}" type="presParOf" srcId="{C8AFFA11-661A-4EC8-A2B6-1FBF0BC0A8AE}" destId="{CA7FDA14-AD3A-42AE-9BBC-BF3930A0AFEC}" srcOrd="2" destOrd="0" presId="urn:microsoft.com/office/officeart/2018/5/layout/IconCircleLabelList"/>
    <dgm:cxn modelId="{3710F21A-94BE-4D29-AED8-AA2035A26F52}" type="presParOf" srcId="{C8AFFA11-661A-4EC8-A2B6-1FBF0BC0A8AE}" destId="{97CC1840-B072-4DC8-821A-D453A8298176}" srcOrd="3" destOrd="0" presId="urn:microsoft.com/office/officeart/2018/5/layout/IconCircleLabelList"/>
    <dgm:cxn modelId="{15CB3951-80D9-4EF9-8394-4041A05051C6}" type="presParOf" srcId="{A833A821-8B0E-4D6F-AA2C-802B20B7DAE2}" destId="{D2B06276-B89C-4500-B9BC-35BA9BAA3997}" srcOrd="1" destOrd="0" presId="urn:microsoft.com/office/officeart/2018/5/layout/IconCircleLabelList"/>
    <dgm:cxn modelId="{E8883374-BE97-4CDB-B4A1-05FE234EEBAC}" type="presParOf" srcId="{A833A821-8B0E-4D6F-AA2C-802B20B7DAE2}" destId="{07445597-845A-49C0-88A0-D8CD0947E6F6}" srcOrd="2" destOrd="0" presId="urn:microsoft.com/office/officeart/2018/5/layout/IconCircleLabelList"/>
    <dgm:cxn modelId="{87CBECC1-6B30-4789-BB23-103A9E543CDC}" type="presParOf" srcId="{07445597-845A-49C0-88A0-D8CD0947E6F6}" destId="{B49FA5A0-38EB-4036-B1D2-B6942DA25E76}" srcOrd="0" destOrd="0" presId="urn:microsoft.com/office/officeart/2018/5/layout/IconCircleLabelList"/>
    <dgm:cxn modelId="{5A5EC457-4A4D-4201-B1A4-0FFFCA6E6590}" type="presParOf" srcId="{07445597-845A-49C0-88A0-D8CD0947E6F6}" destId="{0E8B2D81-FA5C-444D-822A-223A214E8305}" srcOrd="1" destOrd="0" presId="urn:microsoft.com/office/officeart/2018/5/layout/IconCircleLabelList"/>
    <dgm:cxn modelId="{0AC4B8FF-4984-4EDC-B2D5-542C46F407D8}" type="presParOf" srcId="{07445597-845A-49C0-88A0-D8CD0947E6F6}" destId="{495FE3E5-FEC4-4BC2-9782-9925930229F9}" srcOrd="2" destOrd="0" presId="urn:microsoft.com/office/officeart/2018/5/layout/IconCircleLabelList"/>
    <dgm:cxn modelId="{F198CC9F-BDA0-41E3-BC41-6223F765F5BB}" type="presParOf" srcId="{07445597-845A-49C0-88A0-D8CD0947E6F6}" destId="{7AE3E06B-9C73-4B2D-9928-E306D51F86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E43FF6-59B4-4A7C-A042-72B590EC124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A4F009-228B-4EF1-81CA-477E1AAC9D04}">
      <dgm:prSet/>
      <dgm:spPr/>
      <dgm:t>
        <a:bodyPr/>
        <a:lstStyle/>
        <a:p>
          <a:r>
            <a:rPr lang="en-US"/>
            <a:t>First I had to understand the logic of the website</a:t>
          </a:r>
        </a:p>
      </dgm:t>
    </dgm:pt>
    <dgm:pt modelId="{6C51BA5E-2BFD-4CB2-98B4-57F9B64EC462}" type="parTrans" cxnId="{6774A77B-3957-4491-A75F-8E39E81D4D26}">
      <dgm:prSet/>
      <dgm:spPr/>
      <dgm:t>
        <a:bodyPr/>
        <a:lstStyle/>
        <a:p>
          <a:endParaRPr lang="en-US"/>
        </a:p>
      </dgm:t>
    </dgm:pt>
    <dgm:pt modelId="{B8481570-03AF-40DE-811F-1C122497D8B5}" type="sibTrans" cxnId="{6774A77B-3957-4491-A75F-8E39E81D4D26}">
      <dgm:prSet/>
      <dgm:spPr/>
      <dgm:t>
        <a:bodyPr/>
        <a:lstStyle/>
        <a:p>
          <a:endParaRPr lang="en-US"/>
        </a:p>
      </dgm:t>
    </dgm:pt>
    <dgm:pt modelId="{14DD9CBB-D42B-44A4-A40B-BC81B276E239}">
      <dgm:prSet/>
      <dgm:spPr/>
      <dgm:t>
        <a:bodyPr/>
        <a:lstStyle/>
        <a:p>
          <a:r>
            <a:rPr lang="en-US"/>
            <a:t>I was interested about sport, tech and culture so I clicked into those categories</a:t>
          </a:r>
        </a:p>
      </dgm:t>
    </dgm:pt>
    <dgm:pt modelId="{BE696633-6759-45E0-9056-C5319D129BEF}" type="parTrans" cxnId="{45B4D83F-F59A-40F5-BE0F-E937D9FDA029}">
      <dgm:prSet/>
      <dgm:spPr/>
      <dgm:t>
        <a:bodyPr/>
        <a:lstStyle/>
        <a:p>
          <a:endParaRPr lang="en-US"/>
        </a:p>
      </dgm:t>
    </dgm:pt>
    <dgm:pt modelId="{5C00D1A4-052E-44B8-8EC3-E09CF23AF5A8}" type="sibTrans" cxnId="{45B4D83F-F59A-40F5-BE0F-E937D9FDA029}">
      <dgm:prSet/>
      <dgm:spPr/>
      <dgm:t>
        <a:bodyPr/>
        <a:lstStyle/>
        <a:p>
          <a:endParaRPr lang="en-US"/>
        </a:p>
      </dgm:t>
    </dgm:pt>
    <dgm:pt modelId="{2CBD88E5-7F80-4A9A-8735-F4271854D13D}">
      <dgm:prSet/>
      <dgm:spPr/>
      <dgm:t>
        <a:bodyPr/>
        <a:lstStyle/>
        <a:p>
          <a:r>
            <a:rPr lang="en-US"/>
            <a:t>Each category contained multiple pages</a:t>
          </a:r>
        </a:p>
      </dgm:t>
    </dgm:pt>
    <dgm:pt modelId="{2668EABB-F6F6-4E5A-81C2-46D5CE249FA6}" type="parTrans" cxnId="{D3D3C27A-7545-41E0-B009-F7DDDB34F631}">
      <dgm:prSet/>
      <dgm:spPr/>
      <dgm:t>
        <a:bodyPr/>
        <a:lstStyle/>
        <a:p>
          <a:endParaRPr lang="en-US"/>
        </a:p>
      </dgm:t>
    </dgm:pt>
    <dgm:pt modelId="{A68E18FE-2AF7-4101-8CE6-943C10F75AE1}" type="sibTrans" cxnId="{D3D3C27A-7545-41E0-B009-F7DDDB34F631}">
      <dgm:prSet/>
      <dgm:spPr/>
      <dgm:t>
        <a:bodyPr/>
        <a:lstStyle/>
        <a:p>
          <a:endParaRPr lang="en-US"/>
        </a:p>
      </dgm:t>
    </dgm:pt>
    <dgm:pt modelId="{A2F8CD5A-F2C4-4918-9D44-390631FCAE65}">
      <dgm:prSet/>
      <dgm:spPr/>
      <dgm:t>
        <a:bodyPr/>
        <a:lstStyle/>
        <a:p>
          <a:r>
            <a:rPr lang="en-US"/>
            <a:t>Each side contained 20 articles</a:t>
          </a:r>
        </a:p>
      </dgm:t>
    </dgm:pt>
    <dgm:pt modelId="{A8F3C4F0-5346-4D06-BCB1-BC18B832162D}" type="parTrans" cxnId="{D5FC26A3-5E89-4927-B6B2-BE3B11E96C8A}">
      <dgm:prSet/>
      <dgm:spPr/>
      <dgm:t>
        <a:bodyPr/>
        <a:lstStyle/>
        <a:p>
          <a:endParaRPr lang="en-US"/>
        </a:p>
      </dgm:t>
    </dgm:pt>
    <dgm:pt modelId="{B859172F-B32F-4863-8A2B-ECDC19215AB2}" type="sibTrans" cxnId="{D5FC26A3-5E89-4927-B6B2-BE3B11E96C8A}">
      <dgm:prSet/>
      <dgm:spPr/>
      <dgm:t>
        <a:bodyPr/>
        <a:lstStyle/>
        <a:p>
          <a:endParaRPr lang="en-US"/>
        </a:p>
      </dgm:t>
    </dgm:pt>
    <dgm:pt modelId="{855FE2B0-C30D-425C-81E4-6C01367CC022}">
      <dgm:prSet/>
      <dgm:spPr/>
      <dgm:t>
        <a:bodyPr/>
        <a:lstStyle/>
        <a:p>
          <a:r>
            <a:rPr lang="en-US"/>
            <a:t>With the library soup I found the links</a:t>
          </a:r>
        </a:p>
      </dgm:t>
    </dgm:pt>
    <dgm:pt modelId="{0F0A71FF-C0CD-4772-AC0C-FB0FC11759D2}" type="parTrans" cxnId="{09F0C882-9BC0-4E3A-AB0D-59836AEEDEED}">
      <dgm:prSet/>
      <dgm:spPr/>
      <dgm:t>
        <a:bodyPr/>
        <a:lstStyle/>
        <a:p>
          <a:endParaRPr lang="en-US"/>
        </a:p>
      </dgm:t>
    </dgm:pt>
    <dgm:pt modelId="{726E3144-4F13-489E-B2B7-EA2F4BD1DF32}" type="sibTrans" cxnId="{09F0C882-9BC0-4E3A-AB0D-59836AEEDEED}">
      <dgm:prSet/>
      <dgm:spPr/>
      <dgm:t>
        <a:bodyPr/>
        <a:lstStyle/>
        <a:p>
          <a:endParaRPr lang="en-US"/>
        </a:p>
      </dgm:t>
    </dgm:pt>
    <dgm:pt modelId="{E837D7D4-39CA-4901-85B1-F7406A12EA89}">
      <dgm:prSet/>
      <dgm:spPr/>
      <dgm:t>
        <a:bodyPr/>
        <a:lstStyle/>
        <a:p>
          <a:r>
            <a:rPr lang="en-US"/>
            <a:t>I went to those links and gathered the useful information, then labeled it</a:t>
          </a:r>
        </a:p>
      </dgm:t>
    </dgm:pt>
    <dgm:pt modelId="{B81949B7-FFCA-4A54-AB1A-CB2AD9FA52FC}" type="parTrans" cxnId="{B18A0FBC-658E-4F98-AF1F-4F11D8A413C7}">
      <dgm:prSet/>
      <dgm:spPr/>
      <dgm:t>
        <a:bodyPr/>
        <a:lstStyle/>
        <a:p>
          <a:endParaRPr lang="en-US"/>
        </a:p>
      </dgm:t>
    </dgm:pt>
    <dgm:pt modelId="{5D0BC9DF-3C04-4EFC-9993-9D567A5A03BE}" type="sibTrans" cxnId="{B18A0FBC-658E-4F98-AF1F-4F11D8A413C7}">
      <dgm:prSet/>
      <dgm:spPr/>
      <dgm:t>
        <a:bodyPr/>
        <a:lstStyle/>
        <a:p>
          <a:endParaRPr lang="en-US"/>
        </a:p>
      </dgm:t>
    </dgm:pt>
    <dgm:pt modelId="{EC91BF52-28BF-4BCA-86CC-50ACB1A90138}">
      <dgm:prSet/>
      <dgm:spPr/>
      <dgm:t>
        <a:bodyPr/>
        <a:lstStyle/>
        <a:p>
          <a:r>
            <a:rPr lang="en-US"/>
            <a:t>The data was written into json files</a:t>
          </a:r>
        </a:p>
      </dgm:t>
    </dgm:pt>
    <dgm:pt modelId="{6A42D39C-17E8-4CC0-9105-3DAEA71B88CC}" type="parTrans" cxnId="{F77396D1-BD35-463C-A31A-537AA21237AA}">
      <dgm:prSet/>
      <dgm:spPr/>
      <dgm:t>
        <a:bodyPr/>
        <a:lstStyle/>
        <a:p>
          <a:endParaRPr lang="en-US"/>
        </a:p>
      </dgm:t>
    </dgm:pt>
    <dgm:pt modelId="{BD54B41A-38E2-4659-B8C6-2B5A3E5DF61E}" type="sibTrans" cxnId="{F77396D1-BD35-463C-A31A-537AA21237AA}">
      <dgm:prSet/>
      <dgm:spPr/>
      <dgm:t>
        <a:bodyPr/>
        <a:lstStyle/>
        <a:p>
          <a:endParaRPr lang="en-US"/>
        </a:p>
      </dgm:t>
    </dgm:pt>
    <dgm:pt modelId="{9F5F05F4-BB77-4D91-BDA6-4E8B8B4C7D77}" type="pres">
      <dgm:prSet presAssocID="{D8E43FF6-59B4-4A7C-A042-72B590EC124D}" presName="Name0" presStyleCnt="0">
        <dgm:presLayoutVars>
          <dgm:dir/>
          <dgm:resizeHandles val="exact"/>
        </dgm:presLayoutVars>
      </dgm:prSet>
      <dgm:spPr/>
    </dgm:pt>
    <dgm:pt modelId="{9CA9A457-194C-4A5A-A7E4-9CAFF87525F9}" type="pres">
      <dgm:prSet presAssocID="{16A4F009-228B-4EF1-81CA-477E1AAC9D04}" presName="node" presStyleLbl="node1" presStyleIdx="0" presStyleCnt="7">
        <dgm:presLayoutVars>
          <dgm:bulletEnabled val="1"/>
        </dgm:presLayoutVars>
      </dgm:prSet>
      <dgm:spPr/>
    </dgm:pt>
    <dgm:pt modelId="{46A42277-DB70-449A-B0F6-4B6082765DCC}" type="pres">
      <dgm:prSet presAssocID="{B8481570-03AF-40DE-811F-1C122497D8B5}" presName="sibTrans" presStyleLbl="sibTrans1D1" presStyleIdx="0" presStyleCnt="6"/>
      <dgm:spPr/>
    </dgm:pt>
    <dgm:pt modelId="{D38E9644-B40F-4542-A7B7-DE67B66E56F4}" type="pres">
      <dgm:prSet presAssocID="{B8481570-03AF-40DE-811F-1C122497D8B5}" presName="connectorText" presStyleLbl="sibTrans1D1" presStyleIdx="0" presStyleCnt="6"/>
      <dgm:spPr/>
    </dgm:pt>
    <dgm:pt modelId="{FA1F4F5D-98AA-47F4-BACA-9CAE8910A07B}" type="pres">
      <dgm:prSet presAssocID="{14DD9CBB-D42B-44A4-A40B-BC81B276E239}" presName="node" presStyleLbl="node1" presStyleIdx="1" presStyleCnt="7">
        <dgm:presLayoutVars>
          <dgm:bulletEnabled val="1"/>
        </dgm:presLayoutVars>
      </dgm:prSet>
      <dgm:spPr/>
    </dgm:pt>
    <dgm:pt modelId="{71BD2E50-7198-4A07-8873-E14846261A84}" type="pres">
      <dgm:prSet presAssocID="{5C00D1A4-052E-44B8-8EC3-E09CF23AF5A8}" presName="sibTrans" presStyleLbl="sibTrans1D1" presStyleIdx="1" presStyleCnt="6"/>
      <dgm:spPr/>
    </dgm:pt>
    <dgm:pt modelId="{3E5E3AAA-63BF-405A-9C91-47402D7C795C}" type="pres">
      <dgm:prSet presAssocID="{5C00D1A4-052E-44B8-8EC3-E09CF23AF5A8}" presName="connectorText" presStyleLbl="sibTrans1D1" presStyleIdx="1" presStyleCnt="6"/>
      <dgm:spPr/>
    </dgm:pt>
    <dgm:pt modelId="{F2BF69DD-AC22-422D-AF40-BFFD6CE72E3F}" type="pres">
      <dgm:prSet presAssocID="{2CBD88E5-7F80-4A9A-8735-F4271854D13D}" presName="node" presStyleLbl="node1" presStyleIdx="2" presStyleCnt="7">
        <dgm:presLayoutVars>
          <dgm:bulletEnabled val="1"/>
        </dgm:presLayoutVars>
      </dgm:prSet>
      <dgm:spPr/>
    </dgm:pt>
    <dgm:pt modelId="{3E556C5E-D3AD-4382-AF08-48FF80708081}" type="pres">
      <dgm:prSet presAssocID="{A68E18FE-2AF7-4101-8CE6-943C10F75AE1}" presName="sibTrans" presStyleLbl="sibTrans1D1" presStyleIdx="2" presStyleCnt="6"/>
      <dgm:spPr/>
    </dgm:pt>
    <dgm:pt modelId="{CE1791A7-A689-4D79-9041-B617F11045CE}" type="pres">
      <dgm:prSet presAssocID="{A68E18FE-2AF7-4101-8CE6-943C10F75AE1}" presName="connectorText" presStyleLbl="sibTrans1D1" presStyleIdx="2" presStyleCnt="6"/>
      <dgm:spPr/>
    </dgm:pt>
    <dgm:pt modelId="{A8439A9F-473E-45C9-A563-614DF9A277A9}" type="pres">
      <dgm:prSet presAssocID="{A2F8CD5A-F2C4-4918-9D44-390631FCAE65}" presName="node" presStyleLbl="node1" presStyleIdx="3" presStyleCnt="7">
        <dgm:presLayoutVars>
          <dgm:bulletEnabled val="1"/>
        </dgm:presLayoutVars>
      </dgm:prSet>
      <dgm:spPr/>
    </dgm:pt>
    <dgm:pt modelId="{8F41C36D-ED64-4292-AB5B-957948C8B9C3}" type="pres">
      <dgm:prSet presAssocID="{B859172F-B32F-4863-8A2B-ECDC19215AB2}" presName="sibTrans" presStyleLbl="sibTrans1D1" presStyleIdx="3" presStyleCnt="6"/>
      <dgm:spPr/>
    </dgm:pt>
    <dgm:pt modelId="{514D421A-4BE1-4536-8AA7-43F1D2D22DA2}" type="pres">
      <dgm:prSet presAssocID="{B859172F-B32F-4863-8A2B-ECDC19215AB2}" presName="connectorText" presStyleLbl="sibTrans1D1" presStyleIdx="3" presStyleCnt="6"/>
      <dgm:spPr/>
    </dgm:pt>
    <dgm:pt modelId="{1B4A8B47-0D59-4CE8-8175-2516655A1C90}" type="pres">
      <dgm:prSet presAssocID="{855FE2B0-C30D-425C-81E4-6C01367CC022}" presName="node" presStyleLbl="node1" presStyleIdx="4" presStyleCnt="7">
        <dgm:presLayoutVars>
          <dgm:bulletEnabled val="1"/>
        </dgm:presLayoutVars>
      </dgm:prSet>
      <dgm:spPr/>
    </dgm:pt>
    <dgm:pt modelId="{199A1616-EFDD-4DA1-BEBD-FD9D49B3B953}" type="pres">
      <dgm:prSet presAssocID="{726E3144-4F13-489E-B2B7-EA2F4BD1DF32}" presName="sibTrans" presStyleLbl="sibTrans1D1" presStyleIdx="4" presStyleCnt="6"/>
      <dgm:spPr/>
    </dgm:pt>
    <dgm:pt modelId="{2728C225-17F3-4130-8D56-ECF8F34AD327}" type="pres">
      <dgm:prSet presAssocID="{726E3144-4F13-489E-B2B7-EA2F4BD1DF32}" presName="connectorText" presStyleLbl="sibTrans1D1" presStyleIdx="4" presStyleCnt="6"/>
      <dgm:spPr/>
    </dgm:pt>
    <dgm:pt modelId="{2D3AD32B-B730-406F-A9C4-7C17AA94E4DB}" type="pres">
      <dgm:prSet presAssocID="{E837D7D4-39CA-4901-85B1-F7406A12EA89}" presName="node" presStyleLbl="node1" presStyleIdx="5" presStyleCnt="7">
        <dgm:presLayoutVars>
          <dgm:bulletEnabled val="1"/>
        </dgm:presLayoutVars>
      </dgm:prSet>
      <dgm:spPr/>
    </dgm:pt>
    <dgm:pt modelId="{A423EB27-13E5-42A1-AD81-9266C3A4C1CF}" type="pres">
      <dgm:prSet presAssocID="{5D0BC9DF-3C04-4EFC-9993-9D567A5A03BE}" presName="sibTrans" presStyleLbl="sibTrans1D1" presStyleIdx="5" presStyleCnt="6"/>
      <dgm:spPr/>
    </dgm:pt>
    <dgm:pt modelId="{BB5C28C4-D9C3-44DF-8763-810D533F7E83}" type="pres">
      <dgm:prSet presAssocID="{5D0BC9DF-3C04-4EFC-9993-9D567A5A03BE}" presName="connectorText" presStyleLbl="sibTrans1D1" presStyleIdx="5" presStyleCnt="6"/>
      <dgm:spPr/>
    </dgm:pt>
    <dgm:pt modelId="{ADCCB2A4-6D4E-48B7-AB7C-B1573281951B}" type="pres">
      <dgm:prSet presAssocID="{EC91BF52-28BF-4BCA-86CC-50ACB1A90138}" presName="node" presStyleLbl="node1" presStyleIdx="6" presStyleCnt="7">
        <dgm:presLayoutVars>
          <dgm:bulletEnabled val="1"/>
        </dgm:presLayoutVars>
      </dgm:prSet>
      <dgm:spPr/>
    </dgm:pt>
  </dgm:ptLst>
  <dgm:cxnLst>
    <dgm:cxn modelId="{1EB2FA12-9B8C-4305-B559-D0F73568C8C2}" type="presOf" srcId="{2CBD88E5-7F80-4A9A-8735-F4271854D13D}" destId="{F2BF69DD-AC22-422D-AF40-BFFD6CE72E3F}" srcOrd="0" destOrd="0" presId="urn:microsoft.com/office/officeart/2016/7/layout/RepeatingBendingProcessNew"/>
    <dgm:cxn modelId="{9DDE171C-285E-4D7B-9F75-80AAD1024E0F}" type="presOf" srcId="{B859172F-B32F-4863-8A2B-ECDC19215AB2}" destId="{514D421A-4BE1-4536-8AA7-43F1D2D22DA2}" srcOrd="1" destOrd="0" presId="urn:microsoft.com/office/officeart/2016/7/layout/RepeatingBendingProcessNew"/>
    <dgm:cxn modelId="{11249B28-2EF9-4A0D-8C3D-BD7FAF4B39CC}" type="presOf" srcId="{A68E18FE-2AF7-4101-8CE6-943C10F75AE1}" destId="{CE1791A7-A689-4D79-9041-B617F11045CE}" srcOrd="1" destOrd="0" presId="urn:microsoft.com/office/officeart/2016/7/layout/RepeatingBendingProcessNew"/>
    <dgm:cxn modelId="{F625A12A-D811-431D-B4C7-C943DF105C3D}" type="presOf" srcId="{A68E18FE-2AF7-4101-8CE6-943C10F75AE1}" destId="{3E556C5E-D3AD-4382-AF08-48FF80708081}" srcOrd="0" destOrd="0" presId="urn:microsoft.com/office/officeart/2016/7/layout/RepeatingBendingProcessNew"/>
    <dgm:cxn modelId="{492C732E-0919-4E82-8F69-BC96F6573EFA}" type="presOf" srcId="{D8E43FF6-59B4-4A7C-A042-72B590EC124D}" destId="{9F5F05F4-BB77-4D91-BDA6-4E8B8B4C7D77}" srcOrd="0" destOrd="0" presId="urn:microsoft.com/office/officeart/2016/7/layout/RepeatingBendingProcessNew"/>
    <dgm:cxn modelId="{18C45634-96A4-4D09-9E66-100160C9ED2F}" type="presOf" srcId="{EC91BF52-28BF-4BCA-86CC-50ACB1A90138}" destId="{ADCCB2A4-6D4E-48B7-AB7C-B1573281951B}" srcOrd="0" destOrd="0" presId="urn:microsoft.com/office/officeart/2016/7/layout/RepeatingBendingProcessNew"/>
    <dgm:cxn modelId="{45B4D83F-F59A-40F5-BE0F-E937D9FDA029}" srcId="{D8E43FF6-59B4-4A7C-A042-72B590EC124D}" destId="{14DD9CBB-D42B-44A4-A40B-BC81B276E239}" srcOrd="1" destOrd="0" parTransId="{BE696633-6759-45E0-9056-C5319D129BEF}" sibTransId="{5C00D1A4-052E-44B8-8EC3-E09CF23AF5A8}"/>
    <dgm:cxn modelId="{177A525C-21FE-430C-BA5C-01572BA39DF1}" type="presOf" srcId="{E837D7D4-39CA-4901-85B1-F7406A12EA89}" destId="{2D3AD32B-B730-406F-A9C4-7C17AA94E4DB}" srcOrd="0" destOrd="0" presId="urn:microsoft.com/office/officeart/2016/7/layout/RepeatingBendingProcessNew"/>
    <dgm:cxn modelId="{DAE41F47-5A4C-478A-A48F-75B5C760351B}" type="presOf" srcId="{5C00D1A4-052E-44B8-8EC3-E09CF23AF5A8}" destId="{71BD2E50-7198-4A07-8873-E14846261A84}" srcOrd="0" destOrd="0" presId="urn:microsoft.com/office/officeart/2016/7/layout/RepeatingBendingProcessNew"/>
    <dgm:cxn modelId="{1C58CD49-C01D-42E9-BCDB-E2510A1A0CE6}" type="presOf" srcId="{5C00D1A4-052E-44B8-8EC3-E09CF23AF5A8}" destId="{3E5E3AAA-63BF-405A-9C91-47402D7C795C}" srcOrd="1" destOrd="0" presId="urn:microsoft.com/office/officeart/2016/7/layout/RepeatingBendingProcessNew"/>
    <dgm:cxn modelId="{A9490E6D-03AF-425D-BB31-11B61255062E}" type="presOf" srcId="{B8481570-03AF-40DE-811F-1C122497D8B5}" destId="{46A42277-DB70-449A-B0F6-4B6082765DCC}" srcOrd="0" destOrd="0" presId="urn:microsoft.com/office/officeart/2016/7/layout/RepeatingBendingProcessNew"/>
    <dgm:cxn modelId="{3FD5AF53-A5F5-44D5-8746-95D7E5983CCD}" type="presOf" srcId="{B859172F-B32F-4863-8A2B-ECDC19215AB2}" destId="{8F41C36D-ED64-4292-AB5B-957948C8B9C3}" srcOrd="0" destOrd="0" presId="urn:microsoft.com/office/officeart/2016/7/layout/RepeatingBendingProcessNew"/>
    <dgm:cxn modelId="{D3D3C27A-7545-41E0-B009-F7DDDB34F631}" srcId="{D8E43FF6-59B4-4A7C-A042-72B590EC124D}" destId="{2CBD88E5-7F80-4A9A-8735-F4271854D13D}" srcOrd="2" destOrd="0" parTransId="{2668EABB-F6F6-4E5A-81C2-46D5CE249FA6}" sibTransId="{A68E18FE-2AF7-4101-8CE6-943C10F75AE1}"/>
    <dgm:cxn modelId="{6774A77B-3957-4491-A75F-8E39E81D4D26}" srcId="{D8E43FF6-59B4-4A7C-A042-72B590EC124D}" destId="{16A4F009-228B-4EF1-81CA-477E1AAC9D04}" srcOrd="0" destOrd="0" parTransId="{6C51BA5E-2BFD-4CB2-98B4-57F9B64EC462}" sibTransId="{B8481570-03AF-40DE-811F-1C122497D8B5}"/>
    <dgm:cxn modelId="{09F0C882-9BC0-4E3A-AB0D-59836AEEDEED}" srcId="{D8E43FF6-59B4-4A7C-A042-72B590EC124D}" destId="{855FE2B0-C30D-425C-81E4-6C01367CC022}" srcOrd="4" destOrd="0" parTransId="{0F0A71FF-C0CD-4772-AC0C-FB0FC11759D2}" sibTransId="{726E3144-4F13-489E-B2B7-EA2F4BD1DF32}"/>
    <dgm:cxn modelId="{A2BFFF87-AE51-4061-9A2A-435D198F594A}" type="presOf" srcId="{5D0BC9DF-3C04-4EFC-9993-9D567A5A03BE}" destId="{A423EB27-13E5-42A1-AD81-9266C3A4C1CF}" srcOrd="0" destOrd="0" presId="urn:microsoft.com/office/officeart/2016/7/layout/RepeatingBendingProcessNew"/>
    <dgm:cxn modelId="{D587D390-9152-47BB-A699-9078C343FD0A}" type="presOf" srcId="{855FE2B0-C30D-425C-81E4-6C01367CC022}" destId="{1B4A8B47-0D59-4CE8-8175-2516655A1C90}" srcOrd="0" destOrd="0" presId="urn:microsoft.com/office/officeart/2016/7/layout/RepeatingBendingProcessNew"/>
    <dgm:cxn modelId="{AF998D92-6AE8-4F59-921B-73A560B99115}" type="presOf" srcId="{16A4F009-228B-4EF1-81CA-477E1AAC9D04}" destId="{9CA9A457-194C-4A5A-A7E4-9CAFF87525F9}" srcOrd="0" destOrd="0" presId="urn:microsoft.com/office/officeart/2016/7/layout/RepeatingBendingProcessNew"/>
    <dgm:cxn modelId="{DC7A3E94-1B88-41FA-A33A-0EDCDC51195A}" type="presOf" srcId="{B8481570-03AF-40DE-811F-1C122497D8B5}" destId="{D38E9644-B40F-4542-A7B7-DE67B66E56F4}" srcOrd="1" destOrd="0" presId="urn:microsoft.com/office/officeart/2016/7/layout/RepeatingBendingProcessNew"/>
    <dgm:cxn modelId="{D5FC26A3-5E89-4927-B6B2-BE3B11E96C8A}" srcId="{D8E43FF6-59B4-4A7C-A042-72B590EC124D}" destId="{A2F8CD5A-F2C4-4918-9D44-390631FCAE65}" srcOrd="3" destOrd="0" parTransId="{A8F3C4F0-5346-4D06-BCB1-BC18B832162D}" sibTransId="{B859172F-B32F-4863-8A2B-ECDC19215AB2}"/>
    <dgm:cxn modelId="{DE07A7B2-875C-46C1-85F2-8B0BB501445B}" type="presOf" srcId="{A2F8CD5A-F2C4-4918-9D44-390631FCAE65}" destId="{A8439A9F-473E-45C9-A563-614DF9A277A9}" srcOrd="0" destOrd="0" presId="urn:microsoft.com/office/officeart/2016/7/layout/RepeatingBendingProcessNew"/>
    <dgm:cxn modelId="{B18A0FBC-658E-4F98-AF1F-4F11D8A413C7}" srcId="{D8E43FF6-59B4-4A7C-A042-72B590EC124D}" destId="{E837D7D4-39CA-4901-85B1-F7406A12EA89}" srcOrd="5" destOrd="0" parTransId="{B81949B7-FFCA-4A54-AB1A-CB2AD9FA52FC}" sibTransId="{5D0BC9DF-3C04-4EFC-9993-9D567A5A03BE}"/>
    <dgm:cxn modelId="{741CA9CB-F066-4AEC-981B-4890C7660262}" type="presOf" srcId="{5D0BC9DF-3C04-4EFC-9993-9D567A5A03BE}" destId="{BB5C28C4-D9C3-44DF-8763-810D533F7E83}" srcOrd="1" destOrd="0" presId="urn:microsoft.com/office/officeart/2016/7/layout/RepeatingBendingProcessNew"/>
    <dgm:cxn modelId="{328D42D1-F9A2-4F26-A9B6-5A9866BD8C91}" type="presOf" srcId="{14DD9CBB-D42B-44A4-A40B-BC81B276E239}" destId="{FA1F4F5D-98AA-47F4-BACA-9CAE8910A07B}" srcOrd="0" destOrd="0" presId="urn:microsoft.com/office/officeart/2016/7/layout/RepeatingBendingProcessNew"/>
    <dgm:cxn modelId="{F77396D1-BD35-463C-A31A-537AA21237AA}" srcId="{D8E43FF6-59B4-4A7C-A042-72B590EC124D}" destId="{EC91BF52-28BF-4BCA-86CC-50ACB1A90138}" srcOrd="6" destOrd="0" parTransId="{6A42D39C-17E8-4CC0-9105-3DAEA71B88CC}" sibTransId="{BD54B41A-38E2-4659-B8C6-2B5A3E5DF61E}"/>
    <dgm:cxn modelId="{1D79BCFB-8A03-4986-8D57-74F2CBF826FE}" type="presOf" srcId="{726E3144-4F13-489E-B2B7-EA2F4BD1DF32}" destId="{199A1616-EFDD-4DA1-BEBD-FD9D49B3B953}" srcOrd="0" destOrd="0" presId="urn:microsoft.com/office/officeart/2016/7/layout/RepeatingBendingProcessNew"/>
    <dgm:cxn modelId="{8F1CACFC-D32A-4DD5-8F41-7E09338ABB64}" type="presOf" srcId="{726E3144-4F13-489E-B2B7-EA2F4BD1DF32}" destId="{2728C225-17F3-4130-8D56-ECF8F34AD327}" srcOrd="1" destOrd="0" presId="urn:microsoft.com/office/officeart/2016/7/layout/RepeatingBendingProcessNew"/>
    <dgm:cxn modelId="{FCC69B0B-C2CF-4605-94F9-41BBEB1F5EFE}" type="presParOf" srcId="{9F5F05F4-BB77-4D91-BDA6-4E8B8B4C7D77}" destId="{9CA9A457-194C-4A5A-A7E4-9CAFF87525F9}" srcOrd="0" destOrd="0" presId="urn:microsoft.com/office/officeart/2016/7/layout/RepeatingBendingProcessNew"/>
    <dgm:cxn modelId="{19D15AE6-8F85-4FDF-9E77-BDC90405BD8B}" type="presParOf" srcId="{9F5F05F4-BB77-4D91-BDA6-4E8B8B4C7D77}" destId="{46A42277-DB70-449A-B0F6-4B6082765DCC}" srcOrd="1" destOrd="0" presId="urn:microsoft.com/office/officeart/2016/7/layout/RepeatingBendingProcessNew"/>
    <dgm:cxn modelId="{CABF2D59-85AB-45A4-B966-D65A32887766}" type="presParOf" srcId="{46A42277-DB70-449A-B0F6-4B6082765DCC}" destId="{D38E9644-B40F-4542-A7B7-DE67B66E56F4}" srcOrd="0" destOrd="0" presId="urn:microsoft.com/office/officeart/2016/7/layout/RepeatingBendingProcessNew"/>
    <dgm:cxn modelId="{DB1DB95A-B0C8-4372-A982-CDC84A95E0DC}" type="presParOf" srcId="{9F5F05F4-BB77-4D91-BDA6-4E8B8B4C7D77}" destId="{FA1F4F5D-98AA-47F4-BACA-9CAE8910A07B}" srcOrd="2" destOrd="0" presId="urn:microsoft.com/office/officeart/2016/7/layout/RepeatingBendingProcessNew"/>
    <dgm:cxn modelId="{751D80B0-32F5-4516-B728-E046BC639323}" type="presParOf" srcId="{9F5F05F4-BB77-4D91-BDA6-4E8B8B4C7D77}" destId="{71BD2E50-7198-4A07-8873-E14846261A84}" srcOrd="3" destOrd="0" presId="urn:microsoft.com/office/officeart/2016/7/layout/RepeatingBendingProcessNew"/>
    <dgm:cxn modelId="{B99A3F83-7AA1-4084-A736-00D0D958D520}" type="presParOf" srcId="{71BD2E50-7198-4A07-8873-E14846261A84}" destId="{3E5E3AAA-63BF-405A-9C91-47402D7C795C}" srcOrd="0" destOrd="0" presId="urn:microsoft.com/office/officeart/2016/7/layout/RepeatingBendingProcessNew"/>
    <dgm:cxn modelId="{D6944AD9-6CFA-465F-81AE-B6ED2BE96FAC}" type="presParOf" srcId="{9F5F05F4-BB77-4D91-BDA6-4E8B8B4C7D77}" destId="{F2BF69DD-AC22-422D-AF40-BFFD6CE72E3F}" srcOrd="4" destOrd="0" presId="urn:microsoft.com/office/officeart/2016/7/layout/RepeatingBendingProcessNew"/>
    <dgm:cxn modelId="{4684AF1D-9251-45C1-BC35-F5984992F2D6}" type="presParOf" srcId="{9F5F05F4-BB77-4D91-BDA6-4E8B8B4C7D77}" destId="{3E556C5E-D3AD-4382-AF08-48FF80708081}" srcOrd="5" destOrd="0" presId="urn:microsoft.com/office/officeart/2016/7/layout/RepeatingBendingProcessNew"/>
    <dgm:cxn modelId="{50007A98-22CD-455D-855E-B9C99A60D96F}" type="presParOf" srcId="{3E556C5E-D3AD-4382-AF08-48FF80708081}" destId="{CE1791A7-A689-4D79-9041-B617F11045CE}" srcOrd="0" destOrd="0" presId="urn:microsoft.com/office/officeart/2016/7/layout/RepeatingBendingProcessNew"/>
    <dgm:cxn modelId="{1C93C6FB-2065-4DC9-9EAC-044B5CF63061}" type="presParOf" srcId="{9F5F05F4-BB77-4D91-BDA6-4E8B8B4C7D77}" destId="{A8439A9F-473E-45C9-A563-614DF9A277A9}" srcOrd="6" destOrd="0" presId="urn:microsoft.com/office/officeart/2016/7/layout/RepeatingBendingProcessNew"/>
    <dgm:cxn modelId="{732AF47B-A4EF-4643-80E9-E6D1D0CA53B2}" type="presParOf" srcId="{9F5F05F4-BB77-4D91-BDA6-4E8B8B4C7D77}" destId="{8F41C36D-ED64-4292-AB5B-957948C8B9C3}" srcOrd="7" destOrd="0" presId="urn:microsoft.com/office/officeart/2016/7/layout/RepeatingBendingProcessNew"/>
    <dgm:cxn modelId="{899AC941-B3EB-45B4-A2B5-ED702CDACD5F}" type="presParOf" srcId="{8F41C36D-ED64-4292-AB5B-957948C8B9C3}" destId="{514D421A-4BE1-4536-8AA7-43F1D2D22DA2}" srcOrd="0" destOrd="0" presId="urn:microsoft.com/office/officeart/2016/7/layout/RepeatingBendingProcessNew"/>
    <dgm:cxn modelId="{FE33B36E-CB66-432D-9627-D58F9315F00F}" type="presParOf" srcId="{9F5F05F4-BB77-4D91-BDA6-4E8B8B4C7D77}" destId="{1B4A8B47-0D59-4CE8-8175-2516655A1C90}" srcOrd="8" destOrd="0" presId="urn:microsoft.com/office/officeart/2016/7/layout/RepeatingBendingProcessNew"/>
    <dgm:cxn modelId="{9D1FA38F-756E-42D4-B7BC-141F59D5162B}" type="presParOf" srcId="{9F5F05F4-BB77-4D91-BDA6-4E8B8B4C7D77}" destId="{199A1616-EFDD-4DA1-BEBD-FD9D49B3B953}" srcOrd="9" destOrd="0" presId="urn:microsoft.com/office/officeart/2016/7/layout/RepeatingBendingProcessNew"/>
    <dgm:cxn modelId="{E0E8A661-2AB9-49E8-A9DB-02CA6C5D984B}" type="presParOf" srcId="{199A1616-EFDD-4DA1-BEBD-FD9D49B3B953}" destId="{2728C225-17F3-4130-8D56-ECF8F34AD327}" srcOrd="0" destOrd="0" presId="urn:microsoft.com/office/officeart/2016/7/layout/RepeatingBendingProcessNew"/>
    <dgm:cxn modelId="{CD5B2B7B-017D-4D46-BB15-7D3B8BF5E115}" type="presParOf" srcId="{9F5F05F4-BB77-4D91-BDA6-4E8B8B4C7D77}" destId="{2D3AD32B-B730-406F-A9C4-7C17AA94E4DB}" srcOrd="10" destOrd="0" presId="urn:microsoft.com/office/officeart/2016/7/layout/RepeatingBendingProcessNew"/>
    <dgm:cxn modelId="{3E29489B-11E3-4EA6-961F-A35E98E78D27}" type="presParOf" srcId="{9F5F05F4-BB77-4D91-BDA6-4E8B8B4C7D77}" destId="{A423EB27-13E5-42A1-AD81-9266C3A4C1CF}" srcOrd="11" destOrd="0" presId="urn:microsoft.com/office/officeart/2016/7/layout/RepeatingBendingProcessNew"/>
    <dgm:cxn modelId="{60332EF4-02F8-4B5C-A07B-4E59061A77E0}" type="presParOf" srcId="{A423EB27-13E5-42A1-AD81-9266C3A4C1CF}" destId="{BB5C28C4-D9C3-44DF-8763-810D533F7E83}" srcOrd="0" destOrd="0" presId="urn:microsoft.com/office/officeart/2016/7/layout/RepeatingBendingProcessNew"/>
    <dgm:cxn modelId="{96BD1523-935F-45CC-A8EA-C7528CC0FB8A}" type="presParOf" srcId="{9F5F05F4-BB77-4D91-BDA6-4E8B8B4C7D77}" destId="{ADCCB2A4-6D4E-48B7-AB7C-B1573281951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4F53E-7B42-4E62-BF57-D0D913A020EE}">
      <dsp:nvSpPr>
        <dsp:cNvPr id="0" name=""/>
        <dsp:cNvSpPr/>
      </dsp:nvSpPr>
      <dsp:spPr>
        <a:xfrm>
          <a:off x="5699" y="1333086"/>
          <a:ext cx="1404304" cy="1685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 data from csv to pandas</a:t>
          </a:r>
        </a:p>
      </dsp:txBody>
      <dsp:txXfrm>
        <a:off x="5699" y="2007152"/>
        <a:ext cx="1404304" cy="1011099"/>
      </dsp:txXfrm>
    </dsp:sp>
    <dsp:sp modelId="{97E718D4-CD46-40DD-90ED-5281008031DF}">
      <dsp:nvSpPr>
        <dsp:cNvPr id="0" name=""/>
        <dsp:cNvSpPr/>
      </dsp:nvSpPr>
      <dsp:spPr>
        <a:xfrm>
          <a:off x="5699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333086"/>
        <a:ext cx="1404304" cy="674066"/>
      </dsp:txXfrm>
    </dsp:sp>
    <dsp:sp modelId="{16946952-3702-4C25-AD3D-666A04FAADF6}">
      <dsp:nvSpPr>
        <dsp:cNvPr id="0" name=""/>
        <dsp:cNvSpPr/>
      </dsp:nvSpPr>
      <dsp:spPr>
        <a:xfrm>
          <a:off x="1522348" y="1333086"/>
          <a:ext cx="1404304" cy="1685165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Replace category names with integers</a:t>
          </a:r>
        </a:p>
      </dsp:txBody>
      <dsp:txXfrm>
        <a:off x="1522348" y="2007152"/>
        <a:ext cx="1404304" cy="1011099"/>
      </dsp:txXfrm>
    </dsp:sp>
    <dsp:sp modelId="{2DF6308C-F6FD-4710-B074-F33D956F9F5C}">
      <dsp:nvSpPr>
        <dsp:cNvPr id="0" name=""/>
        <dsp:cNvSpPr/>
      </dsp:nvSpPr>
      <dsp:spPr>
        <a:xfrm>
          <a:off x="1522348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333086"/>
        <a:ext cx="1404304" cy="674066"/>
      </dsp:txXfrm>
    </dsp:sp>
    <dsp:sp modelId="{740B1977-8F2E-4510-BBAC-43ED26E5B3BE}">
      <dsp:nvSpPr>
        <dsp:cNvPr id="0" name=""/>
        <dsp:cNvSpPr/>
      </dsp:nvSpPr>
      <dsp:spPr>
        <a:xfrm>
          <a:off x="3038998" y="1333086"/>
          <a:ext cx="1404304" cy="168516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Shuffle the dataset</a:t>
          </a:r>
        </a:p>
      </dsp:txBody>
      <dsp:txXfrm>
        <a:off x="3038998" y="2007152"/>
        <a:ext cx="1404304" cy="1011099"/>
      </dsp:txXfrm>
    </dsp:sp>
    <dsp:sp modelId="{AC235979-204B-4590-93EE-E3ADAE69D946}">
      <dsp:nvSpPr>
        <dsp:cNvPr id="0" name=""/>
        <dsp:cNvSpPr/>
      </dsp:nvSpPr>
      <dsp:spPr>
        <a:xfrm>
          <a:off x="3038998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333086"/>
        <a:ext cx="1404304" cy="674066"/>
      </dsp:txXfrm>
    </dsp:sp>
    <dsp:sp modelId="{CFCBAC0C-AB73-435B-8F79-CF87C42AC765}">
      <dsp:nvSpPr>
        <dsp:cNvPr id="0" name=""/>
        <dsp:cNvSpPr/>
      </dsp:nvSpPr>
      <dsp:spPr>
        <a:xfrm>
          <a:off x="4555647" y="1333086"/>
          <a:ext cx="1404304" cy="168516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Transform pandas to </a:t>
          </a:r>
          <a:r>
            <a:rPr lang="en-US" sz="1200" kern="1200" dirty="0" err="1"/>
            <a:t>numpy</a:t>
          </a:r>
          <a:endParaRPr lang="en-US" sz="1200" kern="1200" dirty="0"/>
        </a:p>
      </dsp:txBody>
      <dsp:txXfrm>
        <a:off x="4555647" y="2007152"/>
        <a:ext cx="1404304" cy="1011099"/>
      </dsp:txXfrm>
    </dsp:sp>
    <dsp:sp modelId="{7EF1DD69-8533-46A9-AA52-2205A45BDE59}">
      <dsp:nvSpPr>
        <dsp:cNvPr id="0" name=""/>
        <dsp:cNvSpPr/>
      </dsp:nvSpPr>
      <dsp:spPr>
        <a:xfrm>
          <a:off x="4555647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333086"/>
        <a:ext cx="1404304" cy="674066"/>
      </dsp:txXfrm>
    </dsp:sp>
    <dsp:sp modelId="{4955489A-E750-41AF-81FD-97EF000EF262}">
      <dsp:nvSpPr>
        <dsp:cNvPr id="0" name=""/>
        <dsp:cNvSpPr/>
      </dsp:nvSpPr>
      <dsp:spPr>
        <a:xfrm>
          <a:off x="6072296" y="1333086"/>
          <a:ext cx="1404304" cy="168516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categorical variables from topic</a:t>
          </a:r>
        </a:p>
      </dsp:txBody>
      <dsp:txXfrm>
        <a:off x="6072296" y="2007152"/>
        <a:ext cx="1404304" cy="1011099"/>
      </dsp:txXfrm>
    </dsp:sp>
    <dsp:sp modelId="{ACC081C7-82FF-4FBA-973E-2D69760E3C27}">
      <dsp:nvSpPr>
        <dsp:cNvPr id="0" name=""/>
        <dsp:cNvSpPr/>
      </dsp:nvSpPr>
      <dsp:spPr>
        <a:xfrm>
          <a:off x="6072296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333086"/>
        <a:ext cx="1404304" cy="674066"/>
      </dsp:txXfrm>
    </dsp:sp>
    <dsp:sp modelId="{3F4ED9C6-D092-443A-896C-130198E59521}">
      <dsp:nvSpPr>
        <dsp:cNvPr id="0" name=""/>
        <dsp:cNvSpPr/>
      </dsp:nvSpPr>
      <dsp:spPr>
        <a:xfrm>
          <a:off x="7588946" y="1333086"/>
          <a:ext cx="1404304" cy="1685165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Remove special characters</a:t>
          </a:r>
        </a:p>
      </dsp:txBody>
      <dsp:txXfrm>
        <a:off x="7588946" y="2007152"/>
        <a:ext cx="1404304" cy="1011099"/>
      </dsp:txXfrm>
    </dsp:sp>
    <dsp:sp modelId="{14458A2B-9E37-4019-9470-E442A7A51DC2}">
      <dsp:nvSpPr>
        <dsp:cNvPr id="0" name=""/>
        <dsp:cNvSpPr/>
      </dsp:nvSpPr>
      <dsp:spPr>
        <a:xfrm>
          <a:off x="7588946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333086"/>
        <a:ext cx="1404304" cy="674066"/>
      </dsp:txXfrm>
    </dsp:sp>
    <dsp:sp modelId="{0D9D0BAC-CBA6-4941-9713-9DC3423F2C8E}">
      <dsp:nvSpPr>
        <dsp:cNvPr id="0" name=""/>
        <dsp:cNvSpPr/>
      </dsp:nvSpPr>
      <dsp:spPr>
        <a:xfrm>
          <a:off x="9105595" y="1333086"/>
          <a:ext cx="1404304" cy="168516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Remove suffixes</a:t>
          </a:r>
        </a:p>
      </dsp:txBody>
      <dsp:txXfrm>
        <a:off x="9105595" y="2007152"/>
        <a:ext cx="1404304" cy="1011099"/>
      </dsp:txXfrm>
    </dsp:sp>
    <dsp:sp modelId="{ADB77A34-7806-4119-98D5-F0749524EA50}">
      <dsp:nvSpPr>
        <dsp:cNvPr id="0" name=""/>
        <dsp:cNvSpPr/>
      </dsp:nvSpPr>
      <dsp:spPr>
        <a:xfrm>
          <a:off x="9105595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333086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9074E-67A9-4BE7-B53F-BF69A100978E}">
      <dsp:nvSpPr>
        <dsp:cNvPr id="0" name=""/>
        <dsp:cNvSpPr/>
      </dsp:nvSpPr>
      <dsp:spPr>
        <a:xfrm>
          <a:off x="0" y="575"/>
          <a:ext cx="6253721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Tokenizer to make sequences</a:t>
          </a:r>
        </a:p>
      </dsp:txBody>
      <dsp:txXfrm>
        <a:off x="38784" y="39359"/>
        <a:ext cx="6176153" cy="716935"/>
      </dsp:txXfrm>
    </dsp:sp>
    <dsp:sp modelId="{27642950-CFDD-4134-BA19-E6753C8EF62D}">
      <dsp:nvSpPr>
        <dsp:cNvPr id="0" name=""/>
        <dsp:cNvSpPr/>
      </dsp:nvSpPr>
      <dsp:spPr>
        <a:xfrm>
          <a:off x="0" y="852678"/>
          <a:ext cx="6253721" cy="79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Pad sequences, calculate size from distribution of textlength</a:t>
          </a:r>
        </a:p>
      </dsp:txBody>
      <dsp:txXfrm>
        <a:off x="38784" y="891462"/>
        <a:ext cx="6176153" cy="716935"/>
      </dsp:txXfrm>
    </dsp:sp>
    <dsp:sp modelId="{F12C3A4F-F987-425C-BEE5-78E58B99C3B9}">
      <dsp:nvSpPr>
        <dsp:cNvPr id="0" name=""/>
        <dsp:cNvSpPr/>
      </dsp:nvSpPr>
      <dsp:spPr>
        <a:xfrm>
          <a:off x="0" y="1704781"/>
          <a:ext cx="6253721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Quantity of different words for vocab_size</a:t>
          </a:r>
        </a:p>
      </dsp:txBody>
      <dsp:txXfrm>
        <a:off x="38784" y="1743565"/>
        <a:ext cx="6176153" cy="716935"/>
      </dsp:txXfrm>
    </dsp:sp>
    <dsp:sp modelId="{993218D7-63B9-4AB3-B7DF-E39D3B83E2FA}">
      <dsp:nvSpPr>
        <dsp:cNvPr id="0" name=""/>
        <dsp:cNvSpPr/>
      </dsp:nvSpPr>
      <dsp:spPr>
        <a:xfrm>
          <a:off x="0" y="2556885"/>
          <a:ext cx="6253721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Split the data into testing and training 7:3 </a:t>
          </a:r>
        </a:p>
      </dsp:txBody>
      <dsp:txXfrm>
        <a:off x="38784" y="2595669"/>
        <a:ext cx="6176153" cy="716935"/>
      </dsp:txXfrm>
    </dsp:sp>
    <dsp:sp modelId="{F08235D0-8F62-49BC-B0B5-4A24FD2D15CA}">
      <dsp:nvSpPr>
        <dsp:cNvPr id="0" name=""/>
        <dsp:cNvSpPr/>
      </dsp:nvSpPr>
      <dsp:spPr>
        <a:xfrm>
          <a:off x="0" y="3408988"/>
          <a:ext cx="6253721" cy="7945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 model </a:t>
          </a:r>
        </a:p>
      </dsp:txBody>
      <dsp:txXfrm>
        <a:off x="38784" y="3447772"/>
        <a:ext cx="6176153" cy="716935"/>
      </dsp:txXfrm>
    </dsp:sp>
    <dsp:sp modelId="{94490331-EC36-47B6-8F55-236071340FA0}">
      <dsp:nvSpPr>
        <dsp:cNvPr id="0" name=""/>
        <dsp:cNvSpPr/>
      </dsp:nvSpPr>
      <dsp:spPr>
        <a:xfrm>
          <a:off x="0" y="4261091"/>
          <a:ext cx="6253721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Compile &amp; Fit model</a:t>
          </a:r>
        </a:p>
      </dsp:txBody>
      <dsp:txXfrm>
        <a:off x="38784" y="4299875"/>
        <a:ext cx="6176153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0C00C-6515-4B9E-B253-650F6C4A930E}">
      <dsp:nvSpPr>
        <dsp:cNvPr id="0" name=""/>
        <dsp:cNvSpPr/>
      </dsp:nvSpPr>
      <dsp:spPr>
        <a:xfrm>
          <a:off x="0" y="576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ED2342-C7B7-4799-9956-224B8EBC0CB1}">
      <dsp:nvSpPr>
        <dsp:cNvPr id="0" name=""/>
        <dsp:cNvSpPr/>
      </dsp:nvSpPr>
      <dsp:spPr>
        <a:xfrm>
          <a:off x="0" y="576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NLP embedding layer was used</a:t>
          </a:r>
          <a:endParaRPr lang="en-US" sz="2400" kern="1200" dirty="0"/>
        </a:p>
      </dsp:txBody>
      <dsp:txXfrm>
        <a:off x="0" y="576"/>
        <a:ext cx="5744684" cy="945024"/>
      </dsp:txXfrm>
    </dsp:sp>
    <dsp:sp modelId="{4484F3DD-DE38-45FD-B71F-438CDAF84716}">
      <dsp:nvSpPr>
        <dsp:cNvPr id="0" name=""/>
        <dsp:cNvSpPr/>
      </dsp:nvSpPr>
      <dsp:spPr>
        <a:xfrm>
          <a:off x="0" y="945601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C9694-0497-4865-8DCB-D63BBF8546C6}">
      <dsp:nvSpPr>
        <dsp:cNvPr id="0" name=""/>
        <dsp:cNvSpPr/>
      </dsp:nvSpPr>
      <dsp:spPr>
        <a:xfrm>
          <a:off x="0" y="945601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avoid overfitting dropout, regularizer and callbacks were used</a:t>
          </a:r>
          <a:endParaRPr lang="en-US" sz="2400" kern="1200" dirty="0"/>
        </a:p>
      </dsp:txBody>
      <dsp:txXfrm>
        <a:off x="0" y="945601"/>
        <a:ext cx="5744684" cy="945024"/>
      </dsp:txXfrm>
    </dsp:sp>
    <dsp:sp modelId="{B6D711D4-90A7-44DA-BD17-4CA179D2713B}">
      <dsp:nvSpPr>
        <dsp:cNvPr id="0" name=""/>
        <dsp:cNvSpPr/>
      </dsp:nvSpPr>
      <dsp:spPr>
        <a:xfrm>
          <a:off x="0" y="1890625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82778D-1100-4729-85E6-B85FF8C2485F}">
      <dsp:nvSpPr>
        <dsp:cNvPr id="0" name=""/>
        <dsp:cNvSpPr/>
      </dsp:nvSpPr>
      <dsp:spPr>
        <a:xfrm>
          <a:off x="0" y="1890625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50 embedding dim was used because the size of texts are big</a:t>
          </a:r>
        </a:p>
      </dsp:txBody>
      <dsp:txXfrm>
        <a:off x="0" y="1890625"/>
        <a:ext cx="5744684" cy="945024"/>
      </dsp:txXfrm>
    </dsp:sp>
    <dsp:sp modelId="{45E8B6D4-19E6-43FD-B5E8-C20810884CF8}">
      <dsp:nvSpPr>
        <dsp:cNvPr id="0" name=""/>
        <dsp:cNvSpPr/>
      </dsp:nvSpPr>
      <dsp:spPr>
        <a:xfrm>
          <a:off x="0" y="2835650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58F972-990B-4ACA-BB11-E72A52E8F157}">
      <dsp:nvSpPr>
        <dsp:cNvPr id="0" name=""/>
        <dsp:cNvSpPr/>
      </dsp:nvSpPr>
      <dsp:spPr>
        <a:xfrm>
          <a:off x="0" y="2835650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Small network was used, 16 conv and 16 dense, to prevent overfitting</a:t>
          </a:r>
        </a:p>
      </dsp:txBody>
      <dsp:txXfrm>
        <a:off x="0" y="2835650"/>
        <a:ext cx="5744684" cy="945024"/>
      </dsp:txXfrm>
    </dsp:sp>
    <dsp:sp modelId="{36FACF1D-FE81-4292-A733-B41B67184A02}">
      <dsp:nvSpPr>
        <dsp:cNvPr id="0" name=""/>
        <dsp:cNvSpPr/>
      </dsp:nvSpPr>
      <dsp:spPr>
        <a:xfrm>
          <a:off x="0" y="3780674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933980-CA0B-4BDC-8DE1-610A7FECDDA7}">
      <dsp:nvSpPr>
        <dsp:cNvPr id="0" name=""/>
        <dsp:cNvSpPr/>
      </dsp:nvSpPr>
      <dsp:spPr>
        <a:xfrm>
          <a:off x="0" y="3780674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At the end of the model a dense layer was used with 3 neurons, one for each category</a:t>
          </a:r>
        </a:p>
      </dsp:txBody>
      <dsp:txXfrm>
        <a:off x="0" y="3780674"/>
        <a:ext cx="5744684" cy="945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1A3E4-26B3-4A1A-AB06-EE3BD3342EFF}">
      <dsp:nvSpPr>
        <dsp:cNvPr id="0" name=""/>
        <dsp:cNvSpPr/>
      </dsp:nvSpPr>
      <dsp:spPr>
        <a:xfrm>
          <a:off x="0" y="80795"/>
          <a:ext cx="6032856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Categorical_crossentropy was used as lost function</a:t>
          </a:r>
        </a:p>
      </dsp:txBody>
      <dsp:txXfrm>
        <a:off x="36845" y="117640"/>
        <a:ext cx="5959166" cy="681087"/>
      </dsp:txXfrm>
    </dsp:sp>
    <dsp:sp modelId="{EAD0D5C7-6098-44F1-AD6E-B9A939F0EA90}">
      <dsp:nvSpPr>
        <dsp:cNvPr id="0" name=""/>
        <dsp:cNvSpPr/>
      </dsp:nvSpPr>
      <dsp:spPr>
        <a:xfrm>
          <a:off x="0" y="890293"/>
          <a:ext cx="6032856" cy="75477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Adam was used as optimizer</a:t>
          </a:r>
        </a:p>
      </dsp:txBody>
      <dsp:txXfrm>
        <a:off x="36845" y="927138"/>
        <a:ext cx="5959166" cy="681087"/>
      </dsp:txXfrm>
    </dsp:sp>
    <dsp:sp modelId="{EA0C0DF9-E89C-4736-BAD5-59F232B59D7C}">
      <dsp:nvSpPr>
        <dsp:cNvPr id="0" name=""/>
        <dsp:cNvSpPr/>
      </dsp:nvSpPr>
      <dsp:spPr>
        <a:xfrm>
          <a:off x="0" y="1699791"/>
          <a:ext cx="6032856" cy="75477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training lasted for 15 epochs and tested at the end of each epoch</a:t>
          </a:r>
        </a:p>
      </dsp:txBody>
      <dsp:txXfrm>
        <a:off x="36845" y="1736636"/>
        <a:ext cx="5959166" cy="681087"/>
      </dsp:txXfrm>
    </dsp:sp>
    <dsp:sp modelId="{8BC59F4D-88F8-4BFE-B2EE-98F27DE3D557}">
      <dsp:nvSpPr>
        <dsp:cNvPr id="0" name=""/>
        <dsp:cNvSpPr/>
      </dsp:nvSpPr>
      <dsp:spPr>
        <a:xfrm>
          <a:off x="0" y="2509289"/>
          <a:ext cx="6032856" cy="75477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Callback was used to prevent overfitting</a:t>
          </a:r>
        </a:p>
      </dsp:txBody>
      <dsp:txXfrm>
        <a:off x="36845" y="2546134"/>
        <a:ext cx="5959166" cy="681087"/>
      </dsp:txXfrm>
    </dsp:sp>
    <dsp:sp modelId="{5BAC3749-F3D6-4889-8BFA-9E91CEBB50A2}">
      <dsp:nvSpPr>
        <dsp:cNvPr id="0" name=""/>
        <dsp:cNvSpPr/>
      </dsp:nvSpPr>
      <dsp:spPr>
        <a:xfrm>
          <a:off x="0" y="3318787"/>
          <a:ext cx="6032856" cy="7547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Stopped training after achieving a given accuracy on training data</a:t>
          </a:r>
        </a:p>
      </dsp:txBody>
      <dsp:txXfrm>
        <a:off x="36845" y="3355632"/>
        <a:ext cx="5959166" cy="681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2A7D3-1776-436A-A386-5BE572FB1330}">
      <dsp:nvSpPr>
        <dsp:cNvPr id="0" name=""/>
        <dsp:cNvSpPr/>
      </dsp:nvSpPr>
      <dsp:spPr>
        <a:xfrm>
          <a:off x="562998" y="968137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E5E14-4272-4529-B0F2-24BB1269F26D}">
      <dsp:nvSpPr>
        <dsp:cNvPr id="0" name=""/>
        <dsp:cNvSpPr/>
      </dsp:nvSpPr>
      <dsp:spPr>
        <a:xfrm>
          <a:off x="899373" y="1304512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C1840-B072-4DC8-821A-D453A8298176}">
      <dsp:nvSpPr>
        <dsp:cNvPr id="0" name=""/>
        <dsp:cNvSpPr/>
      </dsp:nvSpPr>
      <dsp:spPr>
        <a:xfrm>
          <a:off x="58436" y="303813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 more data a neural network has, the better it performs</a:t>
          </a:r>
        </a:p>
      </dsp:txBody>
      <dsp:txXfrm>
        <a:off x="58436" y="3038138"/>
        <a:ext cx="2587500" cy="720000"/>
      </dsp:txXfrm>
    </dsp:sp>
    <dsp:sp modelId="{B49FA5A0-38EB-4036-B1D2-B6942DA25E76}">
      <dsp:nvSpPr>
        <dsp:cNvPr id="0" name=""/>
        <dsp:cNvSpPr/>
      </dsp:nvSpPr>
      <dsp:spPr>
        <a:xfrm>
          <a:off x="3603311" y="968137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B2D81-FA5C-444D-822A-223A214E8305}">
      <dsp:nvSpPr>
        <dsp:cNvPr id="0" name=""/>
        <dsp:cNvSpPr/>
      </dsp:nvSpPr>
      <dsp:spPr>
        <a:xfrm>
          <a:off x="3939686" y="1304512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3E06B-9C73-4B2D-9928-E306D51F8623}">
      <dsp:nvSpPr>
        <dsp:cNvPr id="0" name=""/>
        <dsp:cNvSpPr/>
      </dsp:nvSpPr>
      <dsp:spPr>
        <a:xfrm>
          <a:off x="3098748" y="303813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So I made a script that downloaded the articles from HVG.hu</a:t>
          </a:r>
        </a:p>
      </dsp:txBody>
      <dsp:txXfrm>
        <a:off x="3098748" y="3038138"/>
        <a:ext cx="258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42277-DB70-449A-B0F6-4B6082765DCC}">
      <dsp:nvSpPr>
        <dsp:cNvPr id="0" name=""/>
        <dsp:cNvSpPr/>
      </dsp:nvSpPr>
      <dsp:spPr>
        <a:xfrm>
          <a:off x="1743751" y="586491"/>
          <a:ext cx="369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1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8647" y="630209"/>
        <a:ext cx="20020" cy="4004"/>
      </dsp:txXfrm>
    </dsp:sp>
    <dsp:sp modelId="{9CA9A457-194C-4A5A-A7E4-9CAFF87525F9}">
      <dsp:nvSpPr>
        <dsp:cNvPr id="0" name=""/>
        <dsp:cNvSpPr/>
      </dsp:nvSpPr>
      <dsp:spPr>
        <a:xfrm>
          <a:off x="4624" y="109933"/>
          <a:ext cx="1740926" cy="1044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First I had to understand the logic of the website</a:t>
          </a:r>
        </a:p>
      </dsp:txBody>
      <dsp:txXfrm>
        <a:off x="4624" y="109933"/>
        <a:ext cx="1740926" cy="1044556"/>
      </dsp:txXfrm>
    </dsp:sp>
    <dsp:sp modelId="{71BD2E50-7198-4A07-8873-E14846261A84}">
      <dsp:nvSpPr>
        <dsp:cNvPr id="0" name=""/>
        <dsp:cNvSpPr/>
      </dsp:nvSpPr>
      <dsp:spPr>
        <a:xfrm>
          <a:off x="3885091" y="586491"/>
          <a:ext cx="369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13" y="45720"/>
              </a:lnTo>
            </a:path>
          </a:pathLst>
        </a:custGeom>
        <a:noFill/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9987" y="630209"/>
        <a:ext cx="20020" cy="4004"/>
      </dsp:txXfrm>
    </dsp:sp>
    <dsp:sp modelId="{FA1F4F5D-98AA-47F4-BACA-9CAE8910A07B}">
      <dsp:nvSpPr>
        <dsp:cNvPr id="0" name=""/>
        <dsp:cNvSpPr/>
      </dsp:nvSpPr>
      <dsp:spPr>
        <a:xfrm>
          <a:off x="2145964" y="109933"/>
          <a:ext cx="1740926" cy="1044556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was interested about sport, tech and culture so I clicked into those categories</a:t>
          </a:r>
        </a:p>
      </dsp:txBody>
      <dsp:txXfrm>
        <a:off x="2145964" y="109933"/>
        <a:ext cx="1740926" cy="1044556"/>
      </dsp:txXfrm>
    </dsp:sp>
    <dsp:sp modelId="{3E556C5E-D3AD-4382-AF08-48FF80708081}">
      <dsp:nvSpPr>
        <dsp:cNvPr id="0" name=""/>
        <dsp:cNvSpPr/>
      </dsp:nvSpPr>
      <dsp:spPr>
        <a:xfrm>
          <a:off x="875088" y="1152689"/>
          <a:ext cx="4282679" cy="369813"/>
        </a:xfrm>
        <a:custGeom>
          <a:avLst/>
          <a:gdLst/>
          <a:ahLst/>
          <a:cxnLst/>
          <a:rect l="0" t="0" r="0" b="0"/>
          <a:pathLst>
            <a:path>
              <a:moveTo>
                <a:pt x="4282679" y="0"/>
              </a:moveTo>
              <a:lnTo>
                <a:pt x="4282679" y="202006"/>
              </a:lnTo>
              <a:lnTo>
                <a:pt x="0" y="202006"/>
              </a:lnTo>
              <a:lnTo>
                <a:pt x="0" y="369813"/>
              </a:lnTo>
            </a:path>
          </a:pathLst>
        </a:custGeom>
        <a:noFill/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8894" y="1335593"/>
        <a:ext cx="215067" cy="4004"/>
      </dsp:txXfrm>
    </dsp:sp>
    <dsp:sp modelId="{F2BF69DD-AC22-422D-AF40-BFFD6CE72E3F}">
      <dsp:nvSpPr>
        <dsp:cNvPr id="0" name=""/>
        <dsp:cNvSpPr/>
      </dsp:nvSpPr>
      <dsp:spPr>
        <a:xfrm>
          <a:off x="4287304" y="109933"/>
          <a:ext cx="1740926" cy="104455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category contained multiple pages</a:t>
          </a:r>
        </a:p>
      </dsp:txBody>
      <dsp:txXfrm>
        <a:off x="4287304" y="109933"/>
        <a:ext cx="1740926" cy="1044556"/>
      </dsp:txXfrm>
    </dsp:sp>
    <dsp:sp modelId="{8F41C36D-ED64-4292-AB5B-957948C8B9C3}">
      <dsp:nvSpPr>
        <dsp:cNvPr id="0" name=""/>
        <dsp:cNvSpPr/>
      </dsp:nvSpPr>
      <dsp:spPr>
        <a:xfrm>
          <a:off x="1743751" y="2031460"/>
          <a:ext cx="369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13" y="45720"/>
              </a:lnTo>
            </a:path>
          </a:pathLst>
        </a:custGeom>
        <a:noFill/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8647" y="2075178"/>
        <a:ext cx="20020" cy="4004"/>
      </dsp:txXfrm>
    </dsp:sp>
    <dsp:sp modelId="{A8439A9F-473E-45C9-A563-614DF9A277A9}">
      <dsp:nvSpPr>
        <dsp:cNvPr id="0" name=""/>
        <dsp:cNvSpPr/>
      </dsp:nvSpPr>
      <dsp:spPr>
        <a:xfrm>
          <a:off x="4624" y="1554902"/>
          <a:ext cx="1740926" cy="104455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side contained 20 articles</a:t>
          </a:r>
        </a:p>
      </dsp:txBody>
      <dsp:txXfrm>
        <a:off x="4624" y="1554902"/>
        <a:ext cx="1740926" cy="1044556"/>
      </dsp:txXfrm>
    </dsp:sp>
    <dsp:sp modelId="{199A1616-EFDD-4DA1-BEBD-FD9D49B3B953}">
      <dsp:nvSpPr>
        <dsp:cNvPr id="0" name=""/>
        <dsp:cNvSpPr/>
      </dsp:nvSpPr>
      <dsp:spPr>
        <a:xfrm>
          <a:off x="3885091" y="2031460"/>
          <a:ext cx="369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13" y="45720"/>
              </a:lnTo>
            </a:path>
          </a:pathLst>
        </a:custGeom>
        <a:noFill/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9987" y="2075178"/>
        <a:ext cx="20020" cy="4004"/>
      </dsp:txXfrm>
    </dsp:sp>
    <dsp:sp modelId="{1B4A8B47-0D59-4CE8-8175-2516655A1C90}">
      <dsp:nvSpPr>
        <dsp:cNvPr id="0" name=""/>
        <dsp:cNvSpPr/>
      </dsp:nvSpPr>
      <dsp:spPr>
        <a:xfrm>
          <a:off x="2145964" y="1554902"/>
          <a:ext cx="1740926" cy="104455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 the library soup I found the links</a:t>
          </a:r>
        </a:p>
      </dsp:txBody>
      <dsp:txXfrm>
        <a:off x="2145964" y="1554902"/>
        <a:ext cx="1740926" cy="1044556"/>
      </dsp:txXfrm>
    </dsp:sp>
    <dsp:sp modelId="{A423EB27-13E5-42A1-AD81-9266C3A4C1CF}">
      <dsp:nvSpPr>
        <dsp:cNvPr id="0" name=""/>
        <dsp:cNvSpPr/>
      </dsp:nvSpPr>
      <dsp:spPr>
        <a:xfrm>
          <a:off x="875088" y="2597658"/>
          <a:ext cx="4282679" cy="369813"/>
        </a:xfrm>
        <a:custGeom>
          <a:avLst/>
          <a:gdLst/>
          <a:ahLst/>
          <a:cxnLst/>
          <a:rect l="0" t="0" r="0" b="0"/>
          <a:pathLst>
            <a:path>
              <a:moveTo>
                <a:pt x="4282679" y="0"/>
              </a:moveTo>
              <a:lnTo>
                <a:pt x="4282679" y="202006"/>
              </a:lnTo>
              <a:lnTo>
                <a:pt x="0" y="202006"/>
              </a:lnTo>
              <a:lnTo>
                <a:pt x="0" y="369813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8894" y="2780563"/>
        <a:ext cx="215067" cy="4004"/>
      </dsp:txXfrm>
    </dsp:sp>
    <dsp:sp modelId="{2D3AD32B-B730-406F-A9C4-7C17AA94E4DB}">
      <dsp:nvSpPr>
        <dsp:cNvPr id="0" name=""/>
        <dsp:cNvSpPr/>
      </dsp:nvSpPr>
      <dsp:spPr>
        <a:xfrm>
          <a:off x="4287304" y="1554902"/>
          <a:ext cx="1740926" cy="1044556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went to those links and gathered the useful information, then labeled it</a:t>
          </a:r>
        </a:p>
      </dsp:txBody>
      <dsp:txXfrm>
        <a:off x="4287304" y="1554902"/>
        <a:ext cx="1740926" cy="1044556"/>
      </dsp:txXfrm>
    </dsp:sp>
    <dsp:sp modelId="{ADCCB2A4-6D4E-48B7-AB7C-B1573281951B}">
      <dsp:nvSpPr>
        <dsp:cNvPr id="0" name=""/>
        <dsp:cNvSpPr/>
      </dsp:nvSpPr>
      <dsp:spPr>
        <a:xfrm>
          <a:off x="4624" y="2999871"/>
          <a:ext cx="1740926" cy="10445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 was written into json files</a:t>
          </a:r>
        </a:p>
      </dsp:txBody>
      <dsp:txXfrm>
        <a:off x="4624" y="2999871"/>
        <a:ext cx="1740926" cy="1044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B12E-F72C-4986-BFA9-D6256D7C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B47DB-102F-4FD1-AD33-98D81F011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A032-851A-4D96-9E82-4DC3F3E8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8B9EC-6414-4487-A228-AAD36A94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1E99-76C6-4DB3-96D7-F83E004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1FDC-7FC3-4727-979A-7D0E5769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8121D-A8B1-425C-BDBF-016D9B65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21F4-F71B-4316-AC9D-9F2DB9E5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7C40-81E0-4C27-AAEE-32D7DE74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EC17-7C85-48F4-8AB6-6998495F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BB286-7047-4E84-AF50-644A13852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4579-D762-4864-AA4D-4F97B9FB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BD6C-CBFF-4D10-81F3-33CC4741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77990-9A39-400D-9017-6ED45B31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97F5-6E24-4D12-AD19-071D2D9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39FE-A8B1-4625-9D24-EC271FED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4506-5DC1-4289-A0CB-91763800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72F4-8FF5-419C-8C7B-EC3B92B9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BFA9-C71C-48D7-8B09-6358FD12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F636-04B5-492E-B0DA-0E4B5CDD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23CB-7E97-468A-B158-7F6B060E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A75D-D921-4951-9176-C72BDD2D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FE2C-9C0C-4336-BCF2-B54F8BFC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92B5-E84F-4D18-A657-5FC3B459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04F-0B33-4866-8742-EA8515F0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68A3-D7E8-43E2-9175-BFE3E166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6DEC-2813-44D2-8221-BF328D22F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80AC5-987B-4F7D-B8C1-FF5112554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145A9-D66B-4866-A930-43D0604E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E938C-15FF-4380-BD42-F26A7C28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9CAB-5CF6-46BF-968A-2737C280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3E0E-AA8A-4DE1-B22C-DBF6B6F6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F1510-662A-4538-90F2-6C224AB6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3F43-584E-4CC2-8250-6202410A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83F85-457B-4D94-8F44-141362B46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D98A9-B631-495E-B923-B94561CA1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3EA9A-68B3-4532-A041-0F96E790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42EA2-C01D-440D-942A-C0A553AF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9038D-030B-4662-A0E7-A4A80946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6687-1B90-4A95-8210-02E3FAFB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7C6A0-72E9-4237-AB2C-42DE2F93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379A2-DE2B-4E31-8D38-9569F1F6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896FB-37BA-4317-B5F1-743011F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2D103-2EB0-44AD-B146-9EFB85B5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3B587-BF8D-4CA8-A4F4-5448D60F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A6C3D-F3E2-4C5E-87F5-CF30B705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776D-BCCA-4F35-A3F5-DB96D1A8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D21D-0AAE-494E-AD25-82452318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C33AB-A638-4E9A-9F8B-51BE0878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8F0E5-2814-4262-A87F-3F5B0EC4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9D69F-EB4A-46B7-9CE2-9B43259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07A08-FAF6-4070-9EB1-B3662E90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14FD-7512-40BB-B3AC-DD0373A3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73B87-8CD3-438C-ADC3-A3E906448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A86B3-DC5E-4C90-922F-23EE579F8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B78F-0842-4AB9-81DC-AB205B3E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954F3-299B-4C8F-8CF8-50043833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5F56-3EED-42F9-BCB1-0D2456A4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3AAC8-8E12-4063-85B8-FF57008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B05E-83E9-4FFD-B6E1-09265F6F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6133-7003-4786-8FA4-EA1E92FD8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BEA9-733B-4F99-9A02-790701A5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AA25-D38E-41D7-AD3A-CECE1E9C8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D1BEA2CC-715D-4BFA-973D-32DC983E7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7" t="6593" r="4134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7E106-0281-4C31-97C0-84921C09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Text Classification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5CA1-F49C-4221-96C0-BD4B1027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#SVM</a:t>
            </a:r>
          </a:p>
          <a:p>
            <a:r>
              <a:rPr lang="en-US" sz="1700"/>
              <a:t>Neural network</a:t>
            </a:r>
          </a:p>
          <a:p>
            <a:r>
              <a:rPr lang="en-US" sz="1700"/>
              <a:t>Webscraping</a:t>
            </a:r>
          </a:p>
          <a:p>
            <a:r>
              <a:rPr lang="en-US" sz="1700"/>
              <a:t>Neural network with netscraping</a:t>
            </a:r>
          </a:p>
        </p:txBody>
      </p:sp>
    </p:spTree>
    <p:extLst>
      <p:ext uri="{BB962C8B-B14F-4D97-AF65-F5344CB8AC3E}">
        <p14:creationId xmlns:p14="http://schemas.microsoft.com/office/powerpoint/2010/main" val="152030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7C2634-5DB5-45AE-B5D3-172589850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41" r="795"/>
          <a:stretch/>
        </p:blipFill>
        <p:spPr>
          <a:xfrm>
            <a:off x="5385391" y="10"/>
            <a:ext cx="680660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C5DE-9246-47A7-AC69-64423ABF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24E4F9-6D28-4DF5-9277-E0B3DF233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521177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145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EAE7A-1556-45B2-9F77-5D98BCE0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Neural network with webscraping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42F9-ECB3-4F3A-9231-BFD4477A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given data and the </a:t>
            </a:r>
            <a:r>
              <a:rPr lang="en-US" sz="1800" dirty="0" err="1">
                <a:solidFill>
                  <a:schemeClr val="bg1"/>
                </a:solidFill>
              </a:rPr>
              <a:t>webscraped</a:t>
            </a:r>
            <a:r>
              <a:rPr lang="en-US" sz="1800" dirty="0">
                <a:solidFill>
                  <a:schemeClr val="bg1"/>
                </a:solidFill>
              </a:rPr>
              <a:t> data was merged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validation accuracy achieved 97.93%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25BC931-5639-4EA6-A1F2-B5B112E9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82" y="2813137"/>
            <a:ext cx="4580324" cy="349249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68380AC-2F4D-4CCA-8780-782DBE4A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72" y="2813137"/>
            <a:ext cx="4595391" cy="34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6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Technological background">
            <a:extLst>
              <a:ext uri="{FF2B5EF4-FFF2-40B4-BE49-F238E27FC236}">
                <a16:creationId xmlns:a16="http://schemas.microsoft.com/office/drawing/2014/main" id="{7AC9A476-3291-4B34-9E44-19FCB38B7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1B0EA-52BC-4CE4-AFAC-118FFBAB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How to make it even better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E236-75BE-411E-9ABA-0C7E1CE5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Gather more data</a:t>
            </a:r>
          </a:p>
          <a:p>
            <a:r>
              <a:rPr lang="en-US" sz="1700"/>
              <a:t>Filter_text functions shouldn’t be used if the dataset is huge enough because it loses information</a:t>
            </a:r>
          </a:p>
          <a:p>
            <a:r>
              <a:rPr lang="en-US" sz="1700"/>
              <a:t>Build bigger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9726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C987AA6D-4F7F-4004-8EF7-20C9A55B8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6" b="268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9A5A7-6CEA-431E-B690-6E251FFE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Neural network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339C8B9-86F2-4A38-BD2F-251A9655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Preprocessing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Statistics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Computing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Results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CB357-17B9-4D09-B73D-360CD0A53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E41EB6-7230-4333-9A99-37980637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B908C-2289-4967-9E15-273CA6694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768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854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B35CCE-A951-4627-AEFF-75200981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Statistics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346C-7284-42E5-A0CC-B9F67C54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Get some statistical data from the dataset</a:t>
            </a:r>
          </a:p>
          <a:p>
            <a:pPr lvl="1"/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Length of text distribution</a:t>
            </a:r>
          </a:p>
          <a:p>
            <a:pPr lvl="1"/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Categorical distribution</a:t>
            </a:r>
          </a:p>
          <a:p>
            <a:pPr lvl="1"/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Quantity of different words</a:t>
            </a:r>
          </a:p>
        </p:txBody>
      </p:sp>
    </p:spTree>
    <p:extLst>
      <p:ext uri="{BB962C8B-B14F-4D97-AF65-F5344CB8AC3E}">
        <p14:creationId xmlns:p14="http://schemas.microsoft.com/office/powerpoint/2010/main" val="17104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D2DD85-CA63-4CDE-8465-33521D10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Computing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41CEFEC-89EB-4080-B14B-ED83A58E7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4778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3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B5B5E7A-2525-49F6-AD16-2E1D2AFAE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FAF1E-D722-43E7-9380-9E76EA3D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Making  a model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5AD11FA8-9CD2-49B2-8B99-9D227F5A7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50245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128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61E011-967B-4054-8E62-FC189409F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r="22246"/>
          <a:stretch/>
        </p:blipFill>
        <p:spPr>
          <a:xfrm>
            <a:off x="5385391" y="10"/>
            <a:ext cx="680660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AB0AA-C727-4C0C-9EB5-0A86ADC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/>
              <a:t>Compile &amp; Fit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DCE419-E732-4194-93A0-192B5A428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666562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21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6BDD2-1DBF-49DA-BEE6-68353890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0252-9029-45AB-9A08-8513D91F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Mathplotlib was used to visualize results</a:t>
            </a:r>
          </a:p>
          <a:p>
            <a:r>
              <a:rPr lang="en-US" sz="1800">
                <a:solidFill>
                  <a:schemeClr val="bg1"/>
                </a:solidFill>
              </a:rPr>
              <a:t>Accuracy on test data achieved 92.33%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A1511BAC-A119-4B62-BDE4-FD8CD57F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3" y="2756877"/>
            <a:ext cx="4867591" cy="349249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02AD1AF-051B-40FB-85FC-6A46DA6F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11" y="2756877"/>
            <a:ext cx="5330898" cy="3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4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4DA423-36EF-466B-B215-6DEA4EAFB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10" b="79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86816-ED28-40B6-B89A-6CF04ED8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Webscraping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16">
            <a:extLst>
              <a:ext uri="{FF2B5EF4-FFF2-40B4-BE49-F238E27FC236}">
                <a16:creationId xmlns:a16="http://schemas.microsoft.com/office/drawing/2014/main" id="{AC835488-0C39-426A-A1F0-E86459211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212375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926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193</TotalTime>
  <Words>373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Text Classification</vt:lpstr>
      <vt:lpstr>Neural network</vt:lpstr>
      <vt:lpstr>Preprocessing</vt:lpstr>
      <vt:lpstr>Statistics</vt:lpstr>
      <vt:lpstr>Computing</vt:lpstr>
      <vt:lpstr>Making  a model</vt:lpstr>
      <vt:lpstr>Compile &amp; Fit model</vt:lpstr>
      <vt:lpstr>Results</vt:lpstr>
      <vt:lpstr>Webscraping</vt:lpstr>
      <vt:lpstr>Process</vt:lpstr>
      <vt:lpstr>Neural network with webscraping</vt:lpstr>
      <vt:lpstr>How to make it even better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Akos Gergely</dc:creator>
  <cp:lastModifiedBy>Akos Gergely</cp:lastModifiedBy>
  <cp:revision>17</cp:revision>
  <dcterms:created xsi:type="dcterms:W3CDTF">2021-03-02T15:14:36Z</dcterms:created>
  <dcterms:modified xsi:type="dcterms:W3CDTF">2021-03-02T18:59:15Z</dcterms:modified>
</cp:coreProperties>
</file>