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9" r:id="rId1"/>
  </p:sldMasterIdLst>
  <p:sldIdLst>
    <p:sldId id="256" r:id="rId2"/>
    <p:sldId id="257" r:id="rId3"/>
    <p:sldId id="260" r:id="rId4"/>
    <p:sldId id="263" r:id="rId5"/>
    <p:sldId id="261" r:id="rId6"/>
    <p:sldId id="259" r:id="rId7"/>
    <p:sldId id="264" r:id="rId8"/>
    <p:sldId id="265" r:id="rId9"/>
    <p:sldId id="266" r:id="rId10"/>
    <p:sldId id="268" r:id="rId11"/>
    <p:sldId id="267"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53"/>
  </p:normalViewPr>
  <p:slideViewPr>
    <p:cSldViewPr snapToGrid="0" snapToObjects="1">
      <p:cViewPr varScale="1">
        <p:scale>
          <a:sx n="90" d="100"/>
          <a:sy n="90" d="100"/>
        </p:scale>
        <p:origin x="232"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51ABC-9332-4D57-BF05-D64A3C8B8DC3}"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EB6DCBAB-862A-480F-81A4-2435A9402C69}">
      <dgm:prSet/>
      <dgm:spPr/>
      <dgm:t>
        <a:bodyPr/>
        <a:lstStyle/>
        <a:p>
          <a:r>
            <a:rPr lang="en-US" b="1" baseline="0"/>
            <a:t>Fast: </a:t>
          </a:r>
          <a:r>
            <a:rPr lang="en-US" baseline="0"/>
            <a:t>Students can complete an Exit Ticket in a couple of minutes.</a:t>
          </a:r>
          <a:endParaRPr lang="en-US"/>
        </a:p>
      </dgm:t>
    </dgm:pt>
    <dgm:pt modelId="{DCE1626A-0E7B-465B-A6D7-8405257E4109}" type="parTrans" cxnId="{5E4A2E17-ED26-46A8-B655-7C96A5482C91}">
      <dgm:prSet/>
      <dgm:spPr/>
      <dgm:t>
        <a:bodyPr/>
        <a:lstStyle/>
        <a:p>
          <a:endParaRPr lang="en-US"/>
        </a:p>
      </dgm:t>
    </dgm:pt>
    <dgm:pt modelId="{2188D07D-3733-43F4-8A6B-F08265605A99}" type="sibTrans" cxnId="{5E4A2E17-ED26-46A8-B655-7C96A5482C91}">
      <dgm:prSet phldrT="1" phldr="0"/>
      <dgm:spPr/>
      <dgm:t>
        <a:bodyPr/>
        <a:lstStyle/>
        <a:p>
          <a:r>
            <a:rPr lang="en-US"/>
            <a:t>1</a:t>
          </a:r>
        </a:p>
      </dgm:t>
    </dgm:pt>
    <dgm:pt modelId="{16AB574D-9061-4629-977A-7AF81BEEFD4F}">
      <dgm:prSet/>
      <dgm:spPr/>
      <dgm:t>
        <a:bodyPr/>
        <a:lstStyle/>
        <a:p>
          <a:r>
            <a:rPr lang="en-US" b="1" baseline="0"/>
            <a:t>Frequent: </a:t>
          </a:r>
          <a:r>
            <a:rPr lang="en-US" baseline="0"/>
            <a:t>Students complete Exit Tickets regularly throughout the semester.</a:t>
          </a:r>
          <a:endParaRPr lang="en-US"/>
        </a:p>
      </dgm:t>
    </dgm:pt>
    <dgm:pt modelId="{32BD4C25-84F5-461B-9CE1-00B211B5344D}" type="parTrans" cxnId="{3B9E8865-F202-4F10-B14D-180A46AE5CF2}">
      <dgm:prSet/>
      <dgm:spPr/>
      <dgm:t>
        <a:bodyPr/>
        <a:lstStyle/>
        <a:p>
          <a:endParaRPr lang="en-US"/>
        </a:p>
      </dgm:t>
    </dgm:pt>
    <dgm:pt modelId="{39B24705-F018-4E71-A33A-2B5557F17C4A}" type="sibTrans" cxnId="{3B9E8865-F202-4F10-B14D-180A46AE5CF2}">
      <dgm:prSet phldrT="2" phldr="0"/>
      <dgm:spPr/>
      <dgm:t>
        <a:bodyPr/>
        <a:lstStyle/>
        <a:p>
          <a:r>
            <a:rPr lang="en-US"/>
            <a:t>2</a:t>
          </a:r>
        </a:p>
      </dgm:t>
    </dgm:pt>
    <dgm:pt modelId="{9F4AD09C-0FAD-4CC9-9C96-00FE99577583}">
      <dgm:prSet/>
      <dgm:spPr/>
      <dgm:t>
        <a:bodyPr/>
        <a:lstStyle/>
        <a:p>
          <a:r>
            <a:rPr lang="en-US" b="1" baseline="0"/>
            <a:t>Inclusive: </a:t>
          </a:r>
          <a:r>
            <a:rPr lang="en-US" baseline="0"/>
            <a:t>All students provide feedback through Exit Tickets.</a:t>
          </a:r>
          <a:endParaRPr lang="en-US"/>
        </a:p>
      </dgm:t>
    </dgm:pt>
    <dgm:pt modelId="{66B6FF9C-75E0-4749-AD06-1E7D3A330CCD}" type="parTrans" cxnId="{7EBCAAD1-6A78-41E1-8816-277494FC13EC}">
      <dgm:prSet/>
      <dgm:spPr/>
      <dgm:t>
        <a:bodyPr/>
        <a:lstStyle/>
        <a:p>
          <a:endParaRPr lang="en-US"/>
        </a:p>
      </dgm:t>
    </dgm:pt>
    <dgm:pt modelId="{51D5BD59-C301-40C6-976F-E497FBF59CAC}" type="sibTrans" cxnId="{7EBCAAD1-6A78-41E1-8816-277494FC13EC}">
      <dgm:prSet phldrT="3" phldr="0"/>
      <dgm:spPr/>
      <dgm:t>
        <a:bodyPr/>
        <a:lstStyle/>
        <a:p>
          <a:r>
            <a:rPr lang="en-US"/>
            <a:t>3</a:t>
          </a:r>
        </a:p>
      </dgm:t>
    </dgm:pt>
    <dgm:pt modelId="{B8FC21A9-585B-41EE-B813-4199799C9651}">
      <dgm:prSet/>
      <dgm:spPr/>
      <dgm:t>
        <a:bodyPr/>
        <a:lstStyle/>
        <a:p>
          <a:r>
            <a:rPr lang="en-US" b="1" baseline="0"/>
            <a:t>Actionable: </a:t>
          </a:r>
          <a:r>
            <a:rPr lang="en-US" baseline="0"/>
            <a:t>Exit Ticket questions focus on things that can be quickly changed or addressed to improve the class.</a:t>
          </a:r>
          <a:endParaRPr lang="en-US"/>
        </a:p>
      </dgm:t>
    </dgm:pt>
    <dgm:pt modelId="{0BB928EE-7CB9-4050-B200-368C2DB3BCB0}" type="parTrans" cxnId="{E2EA3F62-9037-49BD-9CD4-DB9A2EB37C50}">
      <dgm:prSet/>
      <dgm:spPr/>
      <dgm:t>
        <a:bodyPr/>
        <a:lstStyle/>
        <a:p>
          <a:endParaRPr lang="en-US"/>
        </a:p>
      </dgm:t>
    </dgm:pt>
    <dgm:pt modelId="{A2B20A51-806C-486C-96C8-BD7D6B6625F1}" type="sibTrans" cxnId="{E2EA3F62-9037-49BD-9CD4-DB9A2EB37C50}">
      <dgm:prSet phldrT="4" phldr="0"/>
      <dgm:spPr/>
      <dgm:t>
        <a:bodyPr/>
        <a:lstStyle/>
        <a:p>
          <a:r>
            <a:rPr lang="en-US"/>
            <a:t>4</a:t>
          </a:r>
        </a:p>
      </dgm:t>
    </dgm:pt>
    <dgm:pt modelId="{C5ADC112-728E-DA48-9860-4925718004D3}" type="pres">
      <dgm:prSet presAssocID="{C3B51ABC-9332-4D57-BF05-D64A3C8B8DC3}" presName="Name0" presStyleCnt="0">
        <dgm:presLayoutVars>
          <dgm:animLvl val="lvl"/>
          <dgm:resizeHandles val="exact"/>
        </dgm:presLayoutVars>
      </dgm:prSet>
      <dgm:spPr/>
    </dgm:pt>
    <dgm:pt modelId="{E30506C4-873B-4747-8528-BA5FE5D77900}" type="pres">
      <dgm:prSet presAssocID="{EB6DCBAB-862A-480F-81A4-2435A9402C69}" presName="compositeNode" presStyleCnt="0">
        <dgm:presLayoutVars>
          <dgm:bulletEnabled val="1"/>
        </dgm:presLayoutVars>
      </dgm:prSet>
      <dgm:spPr/>
    </dgm:pt>
    <dgm:pt modelId="{33B536EA-34A4-6E42-A38E-F42FB5363263}" type="pres">
      <dgm:prSet presAssocID="{EB6DCBAB-862A-480F-81A4-2435A9402C69}" presName="bgRect" presStyleLbl="bgAccFollowNode1" presStyleIdx="0" presStyleCnt="4"/>
      <dgm:spPr/>
    </dgm:pt>
    <dgm:pt modelId="{A100A8DF-B74C-EC47-9CF3-69BF578CD21C}" type="pres">
      <dgm:prSet presAssocID="{2188D07D-3733-43F4-8A6B-F08265605A99}" presName="sibTransNodeCircle" presStyleLbl="alignNode1" presStyleIdx="0" presStyleCnt="8">
        <dgm:presLayoutVars>
          <dgm:chMax val="0"/>
          <dgm:bulletEnabled/>
        </dgm:presLayoutVars>
      </dgm:prSet>
      <dgm:spPr/>
    </dgm:pt>
    <dgm:pt modelId="{7EA31097-BC70-CD43-BF9C-550FC5F758B1}" type="pres">
      <dgm:prSet presAssocID="{EB6DCBAB-862A-480F-81A4-2435A9402C69}" presName="bottomLine" presStyleLbl="alignNode1" presStyleIdx="1" presStyleCnt="8">
        <dgm:presLayoutVars/>
      </dgm:prSet>
      <dgm:spPr/>
    </dgm:pt>
    <dgm:pt modelId="{42B86E26-1501-504D-8346-F869CA190214}" type="pres">
      <dgm:prSet presAssocID="{EB6DCBAB-862A-480F-81A4-2435A9402C69}" presName="nodeText" presStyleLbl="bgAccFollowNode1" presStyleIdx="0" presStyleCnt="4">
        <dgm:presLayoutVars>
          <dgm:bulletEnabled val="1"/>
        </dgm:presLayoutVars>
      </dgm:prSet>
      <dgm:spPr/>
    </dgm:pt>
    <dgm:pt modelId="{B2150A7A-93FF-DF49-B778-610294A167C0}" type="pres">
      <dgm:prSet presAssocID="{2188D07D-3733-43F4-8A6B-F08265605A99}" presName="sibTrans" presStyleCnt="0"/>
      <dgm:spPr/>
    </dgm:pt>
    <dgm:pt modelId="{D9A7850C-0BE1-E84A-A694-36263DB1C32E}" type="pres">
      <dgm:prSet presAssocID="{16AB574D-9061-4629-977A-7AF81BEEFD4F}" presName="compositeNode" presStyleCnt="0">
        <dgm:presLayoutVars>
          <dgm:bulletEnabled val="1"/>
        </dgm:presLayoutVars>
      </dgm:prSet>
      <dgm:spPr/>
    </dgm:pt>
    <dgm:pt modelId="{FDD4DE78-E2C9-4548-A13D-BB1BF0BB91EC}" type="pres">
      <dgm:prSet presAssocID="{16AB574D-9061-4629-977A-7AF81BEEFD4F}" presName="bgRect" presStyleLbl="bgAccFollowNode1" presStyleIdx="1" presStyleCnt="4"/>
      <dgm:spPr/>
    </dgm:pt>
    <dgm:pt modelId="{73BDDF10-89B6-1040-B16A-1C4066E2F484}" type="pres">
      <dgm:prSet presAssocID="{39B24705-F018-4E71-A33A-2B5557F17C4A}" presName="sibTransNodeCircle" presStyleLbl="alignNode1" presStyleIdx="2" presStyleCnt="8">
        <dgm:presLayoutVars>
          <dgm:chMax val="0"/>
          <dgm:bulletEnabled/>
        </dgm:presLayoutVars>
      </dgm:prSet>
      <dgm:spPr/>
    </dgm:pt>
    <dgm:pt modelId="{C4ACD7B3-61EA-C144-80D4-CCD9F7E3146F}" type="pres">
      <dgm:prSet presAssocID="{16AB574D-9061-4629-977A-7AF81BEEFD4F}" presName="bottomLine" presStyleLbl="alignNode1" presStyleIdx="3" presStyleCnt="8">
        <dgm:presLayoutVars/>
      </dgm:prSet>
      <dgm:spPr/>
    </dgm:pt>
    <dgm:pt modelId="{7BE2A2AC-60EF-7749-BCDC-07412A547CF1}" type="pres">
      <dgm:prSet presAssocID="{16AB574D-9061-4629-977A-7AF81BEEFD4F}" presName="nodeText" presStyleLbl="bgAccFollowNode1" presStyleIdx="1" presStyleCnt="4">
        <dgm:presLayoutVars>
          <dgm:bulletEnabled val="1"/>
        </dgm:presLayoutVars>
      </dgm:prSet>
      <dgm:spPr/>
    </dgm:pt>
    <dgm:pt modelId="{0A9213A4-07F9-B24E-8B5C-D652F4A37059}" type="pres">
      <dgm:prSet presAssocID="{39B24705-F018-4E71-A33A-2B5557F17C4A}" presName="sibTrans" presStyleCnt="0"/>
      <dgm:spPr/>
    </dgm:pt>
    <dgm:pt modelId="{1C5F8566-3020-7340-A8DB-7781EBAF92E7}" type="pres">
      <dgm:prSet presAssocID="{9F4AD09C-0FAD-4CC9-9C96-00FE99577583}" presName="compositeNode" presStyleCnt="0">
        <dgm:presLayoutVars>
          <dgm:bulletEnabled val="1"/>
        </dgm:presLayoutVars>
      </dgm:prSet>
      <dgm:spPr/>
    </dgm:pt>
    <dgm:pt modelId="{65FA1186-FF6C-CB4C-94DF-7ACDF9455981}" type="pres">
      <dgm:prSet presAssocID="{9F4AD09C-0FAD-4CC9-9C96-00FE99577583}" presName="bgRect" presStyleLbl="bgAccFollowNode1" presStyleIdx="2" presStyleCnt="4"/>
      <dgm:spPr/>
    </dgm:pt>
    <dgm:pt modelId="{DAE3D8E4-4789-2745-A68A-B9FFFEF1E8AF}" type="pres">
      <dgm:prSet presAssocID="{51D5BD59-C301-40C6-976F-E497FBF59CAC}" presName="sibTransNodeCircle" presStyleLbl="alignNode1" presStyleIdx="4" presStyleCnt="8">
        <dgm:presLayoutVars>
          <dgm:chMax val="0"/>
          <dgm:bulletEnabled/>
        </dgm:presLayoutVars>
      </dgm:prSet>
      <dgm:spPr/>
    </dgm:pt>
    <dgm:pt modelId="{DDF7F366-8036-0649-A206-13829C196DE4}" type="pres">
      <dgm:prSet presAssocID="{9F4AD09C-0FAD-4CC9-9C96-00FE99577583}" presName="bottomLine" presStyleLbl="alignNode1" presStyleIdx="5" presStyleCnt="8">
        <dgm:presLayoutVars/>
      </dgm:prSet>
      <dgm:spPr/>
    </dgm:pt>
    <dgm:pt modelId="{9531915E-3296-A34D-958D-183B6696AC7C}" type="pres">
      <dgm:prSet presAssocID="{9F4AD09C-0FAD-4CC9-9C96-00FE99577583}" presName="nodeText" presStyleLbl="bgAccFollowNode1" presStyleIdx="2" presStyleCnt="4">
        <dgm:presLayoutVars>
          <dgm:bulletEnabled val="1"/>
        </dgm:presLayoutVars>
      </dgm:prSet>
      <dgm:spPr/>
    </dgm:pt>
    <dgm:pt modelId="{C6B3260C-2D3A-2A4C-8917-05D7F3826F9B}" type="pres">
      <dgm:prSet presAssocID="{51D5BD59-C301-40C6-976F-E497FBF59CAC}" presName="sibTrans" presStyleCnt="0"/>
      <dgm:spPr/>
    </dgm:pt>
    <dgm:pt modelId="{E521AA68-AC69-2A41-AB9B-8D4A49100343}" type="pres">
      <dgm:prSet presAssocID="{B8FC21A9-585B-41EE-B813-4199799C9651}" presName="compositeNode" presStyleCnt="0">
        <dgm:presLayoutVars>
          <dgm:bulletEnabled val="1"/>
        </dgm:presLayoutVars>
      </dgm:prSet>
      <dgm:spPr/>
    </dgm:pt>
    <dgm:pt modelId="{3B34012D-11FE-924B-B89B-EF7A454D5611}" type="pres">
      <dgm:prSet presAssocID="{B8FC21A9-585B-41EE-B813-4199799C9651}" presName="bgRect" presStyleLbl="bgAccFollowNode1" presStyleIdx="3" presStyleCnt="4"/>
      <dgm:spPr/>
    </dgm:pt>
    <dgm:pt modelId="{CB3536C6-33D9-6646-994C-54FC41711F00}" type="pres">
      <dgm:prSet presAssocID="{A2B20A51-806C-486C-96C8-BD7D6B6625F1}" presName="sibTransNodeCircle" presStyleLbl="alignNode1" presStyleIdx="6" presStyleCnt="8">
        <dgm:presLayoutVars>
          <dgm:chMax val="0"/>
          <dgm:bulletEnabled/>
        </dgm:presLayoutVars>
      </dgm:prSet>
      <dgm:spPr/>
    </dgm:pt>
    <dgm:pt modelId="{D0F0CC6E-32DB-9648-B193-E12FEB2D3B3E}" type="pres">
      <dgm:prSet presAssocID="{B8FC21A9-585B-41EE-B813-4199799C9651}" presName="bottomLine" presStyleLbl="alignNode1" presStyleIdx="7" presStyleCnt="8">
        <dgm:presLayoutVars/>
      </dgm:prSet>
      <dgm:spPr/>
    </dgm:pt>
    <dgm:pt modelId="{78312706-7112-104F-8AFD-D6F31489AFD7}" type="pres">
      <dgm:prSet presAssocID="{B8FC21A9-585B-41EE-B813-4199799C9651}" presName="nodeText" presStyleLbl="bgAccFollowNode1" presStyleIdx="3" presStyleCnt="4">
        <dgm:presLayoutVars>
          <dgm:bulletEnabled val="1"/>
        </dgm:presLayoutVars>
      </dgm:prSet>
      <dgm:spPr/>
    </dgm:pt>
  </dgm:ptLst>
  <dgm:cxnLst>
    <dgm:cxn modelId="{5E4A2E17-ED26-46A8-B655-7C96A5482C91}" srcId="{C3B51ABC-9332-4D57-BF05-D64A3C8B8DC3}" destId="{EB6DCBAB-862A-480F-81A4-2435A9402C69}" srcOrd="0" destOrd="0" parTransId="{DCE1626A-0E7B-465B-A6D7-8405257E4109}" sibTransId="{2188D07D-3733-43F4-8A6B-F08265605A99}"/>
    <dgm:cxn modelId="{32401E18-2E34-AD49-B62C-524CB5844758}" type="presOf" srcId="{EB6DCBAB-862A-480F-81A4-2435A9402C69}" destId="{42B86E26-1501-504D-8346-F869CA190214}" srcOrd="1" destOrd="0" presId="urn:microsoft.com/office/officeart/2016/7/layout/BasicLinearProcessNumbered"/>
    <dgm:cxn modelId="{D8DEA71E-ADF5-3F4D-83F7-0B1FFA19D67F}" type="presOf" srcId="{A2B20A51-806C-486C-96C8-BD7D6B6625F1}" destId="{CB3536C6-33D9-6646-994C-54FC41711F00}" srcOrd="0" destOrd="0" presId="urn:microsoft.com/office/officeart/2016/7/layout/BasicLinearProcessNumbered"/>
    <dgm:cxn modelId="{DE980E21-B04B-3347-AE07-7C3DCE944354}" type="presOf" srcId="{B8FC21A9-585B-41EE-B813-4199799C9651}" destId="{3B34012D-11FE-924B-B89B-EF7A454D5611}" srcOrd="0" destOrd="0" presId="urn:microsoft.com/office/officeart/2016/7/layout/BasicLinearProcessNumbered"/>
    <dgm:cxn modelId="{F29B1358-B7B0-E04E-8651-141CF2EE655A}" type="presOf" srcId="{2188D07D-3733-43F4-8A6B-F08265605A99}" destId="{A100A8DF-B74C-EC47-9CF3-69BF578CD21C}" srcOrd="0" destOrd="0" presId="urn:microsoft.com/office/officeart/2016/7/layout/BasicLinearProcessNumbered"/>
    <dgm:cxn modelId="{E2EA3F62-9037-49BD-9CD4-DB9A2EB37C50}" srcId="{C3B51ABC-9332-4D57-BF05-D64A3C8B8DC3}" destId="{B8FC21A9-585B-41EE-B813-4199799C9651}" srcOrd="3" destOrd="0" parTransId="{0BB928EE-7CB9-4050-B200-368C2DB3BCB0}" sibTransId="{A2B20A51-806C-486C-96C8-BD7D6B6625F1}"/>
    <dgm:cxn modelId="{3B9E8865-F202-4F10-B14D-180A46AE5CF2}" srcId="{C3B51ABC-9332-4D57-BF05-D64A3C8B8DC3}" destId="{16AB574D-9061-4629-977A-7AF81BEEFD4F}" srcOrd="1" destOrd="0" parTransId="{32BD4C25-84F5-461B-9CE1-00B211B5344D}" sibTransId="{39B24705-F018-4E71-A33A-2B5557F17C4A}"/>
    <dgm:cxn modelId="{62B4236E-7CFC-F641-8FF7-D069008CF562}" type="presOf" srcId="{16AB574D-9061-4629-977A-7AF81BEEFD4F}" destId="{7BE2A2AC-60EF-7749-BCDC-07412A547CF1}" srcOrd="1" destOrd="0" presId="urn:microsoft.com/office/officeart/2016/7/layout/BasicLinearProcessNumbered"/>
    <dgm:cxn modelId="{3EEE0C84-F828-D447-92F0-593026518ADB}" type="presOf" srcId="{9F4AD09C-0FAD-4CC9-9C96-00FE99577583}" destId="{65FA1186-FF6C-CB4C-94DF-7ACDF9455981}" srcOrd="0" destOrd="0" presId="urn:microsoft.com/office/officeart/2016/7/layout/BasicLinearProcessNumbered"/>
    <dgm:cxn modelId="{B2DC7987-EBD1-DA4D-A5B6-3F4A51E39D0F}" type="presOf" srcId="{16AB574D-9061-4629-977A-7AF81BEEFD4F}" destId="{FDD4DE78-E2C9-4548-A13D-BB1BF0BB91EC}" srcOrd="0" destOrd="0" presId="urn:microsoft.com/office/officeart/2016/7/layout/BasicLinearProcessNumbered"/>
    <dgm:cxn modelId="{94851999-482F-7447-8454-051E05A3A611}" type="presOf" srcId="{EB6DCBAB-862A-480F-81A4-2435A9402C69}" destId="{33B536EA-34A4-6E42-A38E-F42FB5363263}" srcOrd="0" destOrd="0" presId="urn:microsoft.com/office/officeart/2016/7/layout/BasicLinearProcessNumbered"/>
    <dgm:cxn modelId="{6AF43FA3-65A5-104C-AE1E-1F6B6463224B}" type="presOf" srcId="{B8FC21A9-585B-41EE-B813-4199799C9651}" destId="{78312706-7112-104F-8AFD-D6F31489AFD7}" srcOrd="1" destOrd="0" presId="urn:microsoft.com/office/officeart/2016/7/layout/BasicLinearProcessNumbered"/>
    <dgm:cxn modelId="{0F6438C8-F9EB-E348-B7AF-DCF333EA687B}" type="presOf" srcId="{C3B51ABC-9332-4D57-BF05-D64A3C8B8DC3}" destId="{C5ADC112-728E-DA48-9860-4925718004D3}" srcOrd="0" destOrd="0" presId="urn:microsoft.com/office/officeart/2016/7/layout/BasicLinearProcessNumbered"/>
    <dgm:cxn modelId="{7EBCAAD1-6A78-41E1-8816-277494FC13EC}" srcId="{C3B51ABC-9332-4D57-BF05-D64A3C8B8DC3}" destId="{9F4AD09C-0FAD-4CC9-9C96-00FE99577583}" srcOrd="2" destOrd="0" parTransId="{66B6FF9C-75E0-4749-AD06-1E7D3A330CCD}" sibTransId="{51D5BD59-C301-40C6-976F-E497FBF59CAC}"/>
    <dgm:cxn modelId="{3C777ED5-1FA7-DD49-AD1A-5F85CC61BA30}" type="presOf" srcId="{9F4AD09C-0FAD-4CC9-9C96-00FE99577583}" destId="{9531915E-3296-A34D-958D-183B6696AC7C}" srcOrd="1" destOrd="0" presId="urn:microsoft.com/office/officeart/2016/7/layout/BasicLinearProcessNumbered"/>
    <dgm:cxn modelId="{E1542EE4-B1DE-C749-95EB-E59475A51FE2}" type="presOf" srcId="{39B24705-F018-4E71-A33A-2B5557F17C4A}" destId="{73BDDF10-89B6-1040-B16A-1C4066E2F484}" srcOrd="0" destOrd="0" presId="urn:microsoft.com/office/officeart/2016/7/layout/BasicLinearProcessNumbered"/>
    <dgm:cxn modelId="{55BA45F1-6FCB-0549-8A6B-7406A572A7A8}" type="presOf" srcId="{51D5BD59-C301-40C6-976F-E497FBF59CAC}" destId="{DAE3D8E4-4789-2745-A68A-B9FFFEF1E8AF}" srcOrd="0" destOrd="0" presId="urn:microsoft.com/office/officeart/2016/7/layout/BasicLinearProcessNumbered"/>
    <dgm:cxn modelId="{C222728D-4D39-714B-ADBC-818B008F4E2E}" type="presParOf" srcId="{C5ADC112-728E-DA48-9860-4925718004D3}" destId="{E30506C4-873B-4747-8528-BA5FE5D77900}" srcOrd="0" destOrd="0" presId="urn:microsoft.com/office/officeart/2016/7/layout/BasicLinearProcessNumbered"/>
    <dgm:cxn modelId="{4781816A-EF63-324E-9CB2-B864BE04D44C}" type="presParOf" srcId="{E30506C4-873B-4747-8528-BA5FE5D77900}" destId="{33B536EA-34A4-6E42-A38E-F42FB5363263}" srcOrd="0" destOrd="0" presId="urn:microsoft.com/office/officeart/2016/7/layout/BasicLinearProcessNumbered"/>
    <dgm:cxn modelId="{0B543EC0-6E23-7E45-B0AB-2A3F64199154}" type="presParOf" srcId="{E30506C4-873B-4747-8528-BA5FE5D77900}" destId="{A100A8DF-B74C-EC47-9CF3-69BF578CD21C}" srcOrd="1" destOrd="0" presId="urn:microsoft.com/office/officeart/2016/7/layout/BasicLinearProcessNumbered"/>
    <dgm:cxn modelId="{756A9614-5AA3-AB40-8C2C-9ECEEC805493}" type="presParOf" srcId="{E30506C4-873B-4747-8528-BA5FE5D77900}" destId="{7EA31097-BC70-CD43-BF9C-550FC5F758B1}" srcOrd="2" destOrd="0" presId="urn:microsoft.com/office/officeart/2016/7/layout/BasicLinearProcessNumbered"/>
    <dgm:cxn modelId="{7890E590-3B10-A34D-B900-CCBF910FF96F}" type="presParOf" srcId="{E30506C4-873B-4747-8528-BA5FE5D77900}" destId="{42B86E26-1501-504D-8346-F869CA190214}" srcOrd="3" destOrd="0" presId="urn:microsoft.com/office/officeart/2016/7/layout/BasicLinearProcessNumbered"/>
    <dgm:cxn modelId="{B1B88B16-A5AB-B64B-B5C3-DD6CACBC9498}" type="presParOf" srcId="{C5ADC112-728E-DA48-9860-4925718004D3}" destId="{B2150A7A-93FF-DF49-B778-610294A167C0}" srcOrd="1" destOrd="0" presId="urn:microsoft.com/office/officeart/2016/7/layout/BasicLinearProcessNumbered"/>
    <dgm:cxn modelId="{82256EF9-8E0D-CA49-AECF-9991F0F66578}" type="presParOf" srcId="{C5ADC112-728E-DA48-9860-4925718004D3}" destId="{D9A7850C-0BE1-E84A-A694-36263DB1C32E}" srcOrd="2" destOrd="0" presId="urn:microsoft.com/office/officeart/2016/7/layout/BasicLinearProcessNumbered"/>
    <dgm:cxn modelId="{F8EF0DFA-3E5A-B149-9B77-C6BA27B58D5D}" type="presParOf" srcId="{D9A7850C-0BE1-E84A-A694-36263DB1C32E}" destId="{FDD4DE78-E2C9-4548-A13D-BB1BF0BB91EC}" srcOrd="0" destOrd="0" presId="urn:microsoft.com/office/officeart/2016/7/layout/BasicLinearProcessNumbered"/>
    <dgm:cxn modelId="{8310BE12-A0BF-5F43-9F62-714EEC305040}" type="presParOf" srcId="{D9A7850C-0BE1-E84A-A694-36263DB1C32E}" destId="{73BDDF10-89B6-1040-B16A-1C4066E2F484}" srcOrd="1" destOrd="0" presId="urn:microsoft.com/office/officeart/2016/7/layout/BasicLinearProcessNumbered"/>
    <dgm:cxn modelId="{20EC4201-26B7-AB43-877C-A5CBF739AF0A}" type="presParOf" srcId="{D9A7850C-0BE1-E84A-A694-36263DB1C32E}" destId="{C4ACD7B3-61EA-C144-80D4-CCD9F7E3146F}" srcOrd="2" destOrd="0" presId="urn:microsoft.com/office/officeart/2016/7/layout/BasicLinearProcessNumbered"/>
    <dgm:cxn modelId="{295DD128-819A-E141-B1E9-2C1388423B89}" type="presParOf" srcId="{D9A7850C-0BE1-E84A-A694-36263DB1C32E}" destId="{7BE2A2AC-60EF-7749-BCDC-07412A547CF1}" srcOrd="3" destOrd="0" presId="urn:microsoft.com/office/officeart/2016/7/layout/BasicLinearProcessNumbered"/>
    <dgm:cxn modelId="{F85E9011-D8EF-A346-B264-DC33C4C16EED}" type="presParOf" srcId="{C5ADC112-728E-DA48-9860-4925718004D3}" destId="{0A9213A4-07F9-B24E-8B5C-D652F4A37059}" srcOrd="3" destOrd="0" presId="urn:microsoft.com/office/officeart/2016/7/layout/BasicLinearProcessNumbered"/>
    <dgm:cxn modelId="{B49753B9-AEA3-0B42-9FC7-A29E2C911967}" type="presParOf" srcId="{C5ADC112-728E-DA48-9860-4925718004D3}" destId="{1C5F8566-3020-7340-A8DB-7781EBAF92E7}" srcOrd="4" destOrd="0" presId="urn:microsoft.com/office/officeart/2016/7/layout/BasicLinearProcessNumbered"/>
    <dgm:cxn modelId="{82DC68A2-735A-A04D-A17E-B11E760C0B42}" type="presParOf" srcId="{1C5F8566-3020-7340-A8DB-7781EBAF92E7}" destId="{65FA1186-FF6C-CB4C-94DF-7ACDF9455981}" srcOrd="0" destOrd="0" presId="urn:microsoft.com/office/officeart/2016/7/layout/BasicLinearProcessNumbered"/>
    <dgm:cxn modelId="{94529345-53BD-B246-BC11-A18D6CBCCE79}" type="presParOf" srcId="{1C5F8566-3020-7340-A8DB-7781EBAF92E7}" destId="{DAE3D8E4-4789-2745-A68A-B9FFFEF1E8AF}" srcOrd="1" destOrd="0" presId="urn:microsoft.com/office/officeart/2016/7/layout/BasicLinearProcessNumbered"/>
    <dgm:cxn modelId="{6DA4A4CF-C835-F946-8B8F-9474C568724A}" type="presParOf" srcId="{1C5F8566-3020-7340-A8DB-7781EBAF92E7}" destId="{DDF7F366-8036-0649-A206-13829C196DE4}" srcOrd="2" destOrd="0" presId="urn:microsoft.com/office/officeart/2016/7/layout/BasicLinearProcessNumbered"/>
    <dgm:cxn modelId="{88737257-EC6D-FB44-B69C-047ADD965E88}" type="presParOf" srcId="{1C5F8566-3020-7340-A8DB-7781EBAF92E7}" destId="{9531915E-3296-A34D-958D-183B6696AC7C}" srcOrd="3" destOrd="0" presId="urn:microsoft.com/office/officeart/2016/7/layout/BasicLinearProcessNumbered"/>
    <dgm:cxn modelId="{9C55F3CA-54E6-1944-8F93-7E020FD22C4A}" type="presParOf" srcId="{C5ADC112-728E-DA48-9860-4925718004D3}" destId="{C6B3260C-2D3A-2A4C-8917-05D7F3826F9B}" srcOrd="5" destOrd="0" presId="urn:microsoft.com/office/officeart/2016/7/layout/BasicLinearProcessNumbered"/>
    <dgm:cxn modelId="{A2D52A68-32B5-0D43-9460-F1190ED5CCD7}" type="presParOf" srcId="{C5ADC112-728E-DA48-9860-4925718004D3}" destId="{E521AA68-AC69-2A41-AB9B-8D4A49100343}" srcOrd="6" destOrd="0" presId="urn:microsoft.com/office/officeart/2016/7/layout/BasicLinearProcessNumbered"/>
    <dgm:cxn modelId="{FC934D17-F05B-DC41-813B-57CC1DBE964A}" type="presParOf" srcId="{E521AA68-AC69-2A41-AB9B-8D4A49100343}" destId="{3B34012D-11FE-924B-B89B-EF7A454D5611}" srcOrd="0" destOrd="0" presId="urn:microsoft.com/office/officeart/2016/7/layout/BasicLinearProcessNumbered"/>
    <dgm:cxn modelId="{307B877A-E3F9-B547-8931-A96EB68CFFD4}" type="presParOf" srcId="{E521AA68-AC69-2A41-AB9B-8D4A49100343}" destId="{CB3536C6-33D9-6646-994C-54FC41711F00}" srcOrd="1" destOrd="0" presId="urn:microsoft.com/office/officeart/2016/7/layout/BasicLinearProcessNumbered"/>
    <dgm:cxn modelId="{D992D153-3323-144A-BB71-B7E2AF6F058E}" type="presParOf" srcId="{E521AA68-AC69-2A41-AB9B-8D4A49100343}" destId="{D0F0CC6E-32DB-9648-B193-E12FEB2D3B3E}" srcOrd="2" destOrd="0" presId="urn:microsoft.com/office/officeart/2016/7/layout/BasicLinearProcessNumbered"/>
    <dgm:cxn modelId="{5F39B1C7-B330-9F4B-ABBD-A5972B6FB39B}" type="presParOf" srcId="{E521AA68-AC69-2A41-AB9B-8D4A49100343}" destId="{78312706-7112-104F-8AFD-D6F31489AFD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B51ABC-9332-4D57-BF05-D64A3C8B8DC3}"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EB6DCBAB-862A-480F-81A4-2435A9402C69}">
      <dgm:prSet/>
      <dgm:spPr/>
      <dgm:t>
        <a:bodyPr/>
        <a:lstStyle/>
        <a:p>
          <a:r>
            <a:rPr lang="en-US" b="1" baseline="0" dirty="0"/>
            <a:t>Fast: </a:t>
          </a:r>
          <a:r>
            <a:rPr lang="en-US" dirty="0"/>
            <a:t>Each Exit Ticket includes </a:t>
          </a:r>
          <a:r>
            <a:rPr lang="en-US" b="0" dirty="0"/>
            <a:t>four short questions </a:t>
          </a:r>
          <a:r>
            <a:rPr lang="en-US" dirty="0"/>
            <a:t>through a Google form (link is provided in an email).</a:t>
          </a:r>
        </a:p>
      </dgm:t>
    </dgm:pt>
    <dgm:pt modelId="{DCE1626A-0E7B-465B-A6D7-8405257E4109}" type="parTrans" cxnId="{5E4A2E17-ED26-46A8-B655-7C96A5482C91}">
      <dgm:prSet/>
      <dgm:spPr/>
      <dgm:t>
        <a:bodyPr/>
        <a:lstStyle/>
        <a:p>
          <a:endParaRPr lang="en-US"/>
        </a:p>
      </dgm:t>
    </dgm:pt>
    <dgm:pt modelId="{2188D07D-3733-43F4-8A6B-F08265605A99}" type="sibTrans" cxnId="{5E4A2E17-ED26-46A8-B655-7C96A5482C91}">
      <dgm:prSet phldrT="1" phldr="0"/>
      <dgm:spPr/>
      <dgm:t>
        <a:bodyPr/>
        <a:lstStyle/>
        <a:p>
          <a:r>
            <a:rPr lang="en-US"/>
            <a:t>1</a:t>
          </a:r>
        </a:p>
      </dgm:t>
    </dgm:pt>
    <dgm:pt modelId="{16AB574D-9061-4629-977A-7AF81BEEFD4F}">
      <dgm:prSet/>
      <dgm:spPr/>
      <dgm:t>
        <a:bodyPr/>
        <a:lstStyle/>
        <a:p>
          <a:r>
            <a:rPr lang="en-US" b="1" baseline="0" dirty="0"/>
            <a:t>Frequent: </a:t>
          </a:r>
          <a:r>
            <a:rPr lang="en-US" dirty="0"/>
            <a:t>Students complete Exit Tickets </a:t>
          </a:r>
          <a:r>
            <a:rPr lang="en-US" b="0" dirty="0"/>
            <a:t>once a week </a:t>
          </a:r>
          <a:r>
            <a:rPr lang="en-US" dirty="0"/>
            <a:t>throughout the semester.</a:t>
          </a:r>
        </a:p>
      </dgm:t>
    </dgm:pt>
    <dgm:pt modelId="{32BD4C25-84F5-461B-9CE1-00B211B5344D}" type="parTrans" cxnId="{3B9E8865-F202-4F10-B14D-180A46AE5CF2}">
      <dgm:prSet/>
      <dgm:spPr/>
      <dgm:t>
        <a:bodyPr/>
        <a:lstStyle/>
        <a:p>
          <a:endParaRPr lang="en-US"/>
        </a:p>
      </dgm:t>
    </dgm:pt>
    <dgm:pt modelId="{39B24705-F018-4E71-A33A-2B5557F17C4A}" type="sibTrans" cxnId="{3B9E8865-F202-4F10-B14D-180A46AE5CF2}">
      <dgm:prSet phldrT="2" phldr="0"/>
      <dgm:spPr/>
      <dgm:t>
        <a:bodyPr/>
        <a:lstStyle/>
        <a:p>
          <a:r>
            <a:rPr lang="en-US"/>
            <a:t>2</a:t>
          </a:r>
        </a:p>
      </dgm:t>
    </dgm:pt>
    <dgm:pt modelId="{9F4AD09C-0FAD-4CC9-9C96-00FE99577583}">
      <dgm:prSet/>
      <dgm:spPr/>
      <dgm:t>
        <a:bodyPr/>
        <a:lstStyle/>
        <a:p>
          <a:r>
            <a:rPr lang="en-US" b="1" baseline="0" dirty="0"/>
            <a:t>Inclusive: </a:t>
          </a:r>
          <a:r>
            <a:rPr lang="en-US" dirty="0"/>
            <a:t>Students are </a:t>
          </a:r>
          <a:r>
            <a:rPr lang="en-US" b="0" dirty="0"/>
            <a:t>required</a:t>
          </a:r>
          <a:r>
            <a:rPr lang="en-US" dirty="0"/>
            <a:t> to complete Exit Tickets as part of their participation grade (replaces taking attendance). </a:t>
          </a:r>
        </a:p>
      </dgm:t>
    </dgm:pt>
    <dgm:pt modelId="{66B6FF9C-75E0-4749-AD06-1E7D3A330CCD}" type="parTrans" cxnId="{7EBCAAD1-6A78-41E1-8816-277494FC13EC}">
      <dgm:prSet/>
      <dgm:spPr/>
      <dgm:t>
        <a:bodyPr/>
        <a:lstStyle/>
        <a:p>
          <a:endParaRPr lang="en-US"/>
        </a:p>
      </dgm:t>
    </dgm:pt>
    <dgm:pt modelId="{51D5BD59-C301-40C6-976F-E497FBF59CAC}" type="sibTrans" cxnId="{7EBCAAD1-6A78-41E1-8816-277494FC13EC}">
      <dgm:prSet phldrT="3" phldr="0"/>
      <dgm:spPr/>
      <dgm:t>
        <a:bodyPr/>
        <a:lstStyle/>
        <a:p>
          <a:r>
            <a:rPr lang="en-US"/>
            <a:t>3</a:t>
          </a:r>
        </a:p>
      </dgm:t>
    </dgm:pt>
    <dgm:pt modelId="{B8FC21A9-585B-41EE-B813-4199799C9651}">
      <dgm:prSet/>
      <dgm:spPr/>
      <dgm:t>
        <a:bodyPr/>
        <a:lstStyle/>
        <a:p>
          <a:r>
            <a:rPr lang="en-US" b="1" baseline="0" dirty="0"/>
            <a:t>Actionable: </a:t>
          </a:r>
          <a:r>
            <a:rPr lang="en-US" dirty="0"/>
            <a:t>Exit Ticket questions focus </a:t>
          </a:r>
          <a:r>
            <a:rPr lang="en-US" b="0" dirty="0"/>
            <a:t>what the students have learned, what they aren’t understanding, and how the course could be more effective.</a:t>
          </a:r>
        </a:p>
      </dgm:t>
    </dgm:pt>
    <dgm:pt modelId="{0BB928EE-7CB9-4050-B200-368C2DB3BCB0}" type="parTrans" cxnId="{E2EA3F62-9037-49BD-9CD4-DB9A2EB37C50}">
      <dgm:prSet/>
      <dgm:spPr/>
      <dgm:t>
        <a:bodyPr/>
        <a:lstStyle/>
        <a:p>
          <a:endParaRPr lang="en-US"/>
        </a:p>
      </dgm:t>
    </dgm:pt>
    <dgm:pt modelId="{A2B20A51-806C-486C-96C8-BD7D6B6625F1}" type="sibTrans" cxnId="{E2EA3F62-9037-49BD-9CD4-DB9A2EB37C50}">
      <dgm:prSet phldrT="4" phldr="0"/>
      <dgm:spPr/>
      <dgm:t>
        <a:bodyPr/>
        <a:lstStyle/>
        <a:p>
          <a:r>
            <a:rPr lang="en-US"/>
            <a:t>4</a:t>
          </a:r>
        </a:p>
      </dgm:t>
    </dgm:pt>
    <dgm:pt modelId="{C5ADC112-728E-DA48-9860-4925718004D3}" type="pres">
      <dgm:prSet presAssocID="{C3B51ABC-9332-4D57-BF05-D64A3C8B8DC3}" presName="Name0" presStyleCnt="0">
        <dgm:presLayoutVars>
          <dgm:animLvl val="lvl"/>
          <dgm:resizeHandles val="exact"/>
        </dgm:presLayoutVars>
      </dgm:prSet>
      <dgm:spPr/>
    </dgm:pt>
    <dgm:pt modelId="{E30506C4-873B-4747-8528-BA5FE5D77900}" type="pres">
      <dgm:prSet presAssocID="{EB6DCBAB-862A-480F-81A4-2435A9402C69}" presName="compositeNode" presStyleCnt="0">
        <dgm:presLayoutVars>
          <dgm:bulletEnabled val="1"/>
        </dgm:presLayoutVars>
      </dgm:prSet>
      <dgm:spPr/>
    </dgm:pt>
    <dgm:pt modelId="{33B536EA-34A4-6E42-A38E-F42FB5363263}" type="pres">
      <dgm:prSet presAssocID="{EB6DCBAB-862A-480F-81A4-2435A9402C69}" presName="bgRect" presStyleLbl="bgAccFollowNode1" presStyleIdx="0" presStyleCnt="4"/>
      <dgm:spPr/>
    </dgm:pt>
    <dgm:pt modelId="{A100A8DF-B74C-EC47-9CF3-69BF578CD21C}" type="pres">
      <dgm:prSet presAssocID="{2188D07D-3733-43F4-8A6B-F08265605A99}" presName="sibTransNodeCircle" presStyleLbl="alignNode1" presStyleIdx="0" presStyleCnt="8">
        <dgm:presLayoutVars>
          <dgm:chMax val="0"/>
          <dgm:bulletEnabled/>
        </dgm:presLayoutVars>
      </dgm:prSet>
      <dgm:spPr/>
    </dgm:pt>
    <dgm:pt modelId="{7EA31097-BC70-CD43-BF9C-550FC5F758B1}" type="pres">
      <dgm:prSet presAssocID="{EB6DCBAB-862A-480F-81A4-2435A9402C69}" presName="bottomLine" presStyleLbl="alignNode1" presStyleIdx="1" presStyleCnt="8">
        <dgm:presLayoutVars/>
      </dgm:prSet>
      <dgm:spPr/>
    </dgm:pt>
    <dgm:pt modelId="{42B86E26-1501-504D-8346-F869CA190214}" type="pres">
      <dgm:prSet presAssocID="{EB6DCBAB-862A-480F-81A4-2435A9402C69}" presName="nodeText" presStyleLbl="bgAccFollowNode1" presStyleIdx="0" presStyleCnt="4">
        <dgm:presLayoutVars>
          <dgm:bulletEnabled val="1"/>
        </dgm:presLayoutVars>
      </dgm:prSet>
      <dgm:spPr/>
    </dgm:pt>
    <dgm:pt modelId="{B2150A7A-93FF-DF49-B778-610294A167C0}" type="pres">
      <dgm:prSet presAssocID="{2188D07D-3733-43F4-8A6B-F08265605A99}" presName="sibTrans" presStyleCnt="0"/>
      <dgm:spPr/>
    </dgm:pt>
    <dgm:pt modelId="{D9A7850C-0BE1-E84A-A694-36263DB1C32E}" type="pres">
      <dgm:prSet presAssocID="{16AB574D-9061-4629-977A-7AF81BEEFD4F}" presName="compositeNode" presStyleCnt="0">
        <dgm:presLayoutVars>
          <dgm:bulletEnabled val="1"/>
        </dgm:presLayoutVars>
      </dgm:prSet>
      <dgm:spPr/>
    </dgm:pt>
    <dgm:pt modelId="{FDD4DE78-E2C9-4548-A13D-BB1BF0BB91EC}" type="pres">
      <dgm:prSet presAssocID="{16AB574D-9061-4629-977A-7AF81BEEFD4F}" presName="bgRect" presStyleLbl="bgAccFollowNode1" presStyleIdx="1" presStyleCnt="4"/>
      <dgm:spPr/>
    </dgm:pt>
    <dgm:pt modelId="{73BDDF10-89B6-1040-B16A-1C4066E2F484}" type="pres">
      <dgm:prSet presAssocID="{39B24705-F018-4E71-A33A-2B5557F17C4A}" presName="sibTransNodeCircle" presStyleLbl="alignNode1" presStyleIdx="2" presStyleCnt="8">
        <dgm:presLayoutVars>
          <dgm:chMax val="0"/>
          <dgm:bulletEnabled/>
        </dgm:presLayoutVars>
      </dgm:prSet>
      <dgm:spPr/>
    </dgm:pt>
    <dgm:pt modelId="{C4ACD7B3-61EA-C144-80D4-CCD9F7E3146F}" type="pres">
      <dgm:prSet presAssocID="{16AB574D-9061-4629-977A-7AF81BEEFD4F}" presName="bottomLine" presStyleLbl="alignNode1" presStyleIdx="3" presStyleCnt="8">
        <dgm:presLayoutVars/>
      </dgm:prSet>
      <dgm:spPr/>
    </dgm:pt>
    <dgm:pt modelId="{7BE2A2AC-60EF-7749-BCDC-07412A547CF1}" type="pres">
      <dgm:prSet presAssocID="{16AB574D-9061-4629-977A-7AF81BEEFD4F}" presName="nodeText" presStyleLbl="bgAccFollowNode1" presStyleIdx="1" presStyleCnt="4">
        <dgm:presLayoutVars>
          <dgm:bulletEnabled val="1"/>
        </dgm:presLayoutVars>
      </dgm:prSet>
      <dgm:spPr/>
    </dgm:pt>
    <dgm:pt modelId="{0A9213A4-07F9-B24E-8B5C-D652F4A37059}" type="pres">
      <dgm:prSet presAssocID="{39B24705-F018-4E71-A33A-2B5557F17C4A}" presName="sibTrans" presStyleCnt="0"/>
      <dgm:spPr/>
    </dgm:pt>
    <dgm:pt modelId="{1C5F8566-3020-7340-A8DB-7781EBAF92E7}" type="pres">
      <dgm:prSet presAssocID="{9F4AD09C-0FAD-4CC9-9C96-00FE99577583}" presName="compositeNode" presStyleCnt="0">
        <dgm:presLayoutVars>
          <dgm:bulletEnabled val="1"/>
        </dgm:presLayoutVars>
      </dgm:prSet>
      <dgm:spPr/>
    </dgm:pt>
    <dgm:pt modelId="{65FA1186-FF6C-CB4C-94DF-7ACDF9455981}" type="pres">
      <dgm:prSet presAssocID="{9F4AD09C-0FAD-4CC9-9C96-00FE99577583}" presName="bgRect" presStyleLbl="bgAccFollowNode1" presStyleIdx="2" presStyleCnt="4"/>
      <dgm:spPr/>
    </dgm:pt>
    <dgm:pt modelId="{DAE3D8E4-4789-2745-A68A-B9FFFEF1E8AF}" type="pres">
      <dgm:prSet presAssocID="{51D5BD59-C301-40C6-976F-E497FBF59CAC}" presName="sibTransNodeCircle" presStyleLbl="alignNode1" presStyleIdx="4" presStyleCnt="8">
        <dgm:presLayoutVars>
          <dgm:chMax val="0"/>
          <dgm:bulletEnabled/>
        </dgm:presLayoutVars>
      </dgm:prSet>
      <dgm:spPr/>
    </dgm:pt>
    <dgm:pt modelId="{DDF7F366-8036-0649-A206-13829C196DE4}" type="pres">
      <dgm:prSet presAssocID="{9F4AD09C-0FAD-4CC9-9C96-00FE99577583}" presName="bottomLine" presStyleLbl="alignNode1" presStyleIdx="5" presStyleCnt="8">
        <dgm:presLayoutVars/>
      </dgm:prSet>
      <dgm:spPr/>
    </dgm:pt>
    <dgm:pt modelId="{9531915E-3296-A34D-958D-183B6696AC7C}" type="pres">
      <dgm:prSet presAssocID="{9F4AD09C-0FAD-4CC9-9C96-00FE99577583}" presName="nodeText" presStyleLbl="bgAccFollowNode1" presStyleIdx="2" presStyleCnt="4">
        <dgm:presLayoutVars>
          <dgm:bulletEnabled val="1"/>
        </dgm:presLayoutVars>
      </dgm:prSet>
      <dgm:spPr/>
    </dgm:pt>
    <dgm:pt modelId="{C6B3260C-2D3A-2A4C-8917-05D7F3826F9B}" type="pres">
      <dgm:prSet presAssocID="{51D5BD59-C301-40C6-976F-E497FBF59CAC}" presName="sibTrans" presStyleCnt="0"/>
      <dgm:spPr/>
    </dgm:pt>
    <dgm:pt modelId="{E521AA68-AC69-2A41-AB9B-8D4A49100343}" type="pres">
      <dgm:prSet presAssocID="{B8FC21A9-585B-41EE-B813-4199799C9651}" presName="compositeNode" presStyleCnt="0">
        <dgm:presLayoutVars>
          <dgm:bulletEnabled val="1"/>
        </dgm:presLayoutVars>
      </dgm:prSet>
      <dgm:spPr/>
    </dgm:pt>
    <dgm:pt modelId="{3B34012D-11FE-924B-B89B-EF7A454D5611}" type="pres">
      <dgm:prSet presAssocID="{B8FC21A9-585B-41EE-B813-4199799C9651}" presName="bgRect" presStyleLbl="bgAccFollowNode1" presStyleIdx="3" presStyleCnt="4"/>
      <dgm:spPr/>
    </dgm:pt>
    <dgm:pt modelId="{CB3536C6-33D9-6646-994C-54FC41711F00}" type="pres">
      <dgm:prSet presAssocID="{A2B20A51-806C-486C-96C8-BD7D6B6625F1}" presName="sibTransNodeCircle" presStyleLbl="alignNode1" presStyleIdx="6" presStyleCnt="8">
        <dgm:presLayoutVars>
          <dgm:chMax val="0"/>
          <dgm:bulletEnabled/>
        </dgm:presLayoutVars>
      </dgm:prSet>
      <dgm:spPr/>
    </dgm:pt>
    <dgm:pt modelId="{D0F0CC6E-32DB-9648-B193-E12FEB2D3B3E}" type="pres">
      <dgm:prSet presAssocID="{B8FC21A9-585B-41EE-B813-4199799C9651}" presName="bottomLine" presStyleLbl="alignNode1" presStyleIdx="7" presStyleCnt="8">
        <dgm:presLayoutVars/>
      </dgm:prSet>
      <dgm:spPr/>
    </dgm:pt>
    <dgm:pt modelId="{78312706-7112-104F-8AFD-D6F31489AFD7}" type="pres">
      <dgm:prSet presAssocID="{B8FC21A9-585B-41EE-B813-4199799C9651}" presName="nodeText" presStyleLbl="bgAccFollowNode1" presStyleIdx="3" presStyleCnt="4">
        <dgm:presLayoutVars>
          <dgm:bulletEnabled val="1"/>
        </dgm:presLayoutVars>
      </dgm:prSet>
      <dgm:spPr/>
    </dgm:pt>
  </dgm:ptLst>
  <dgm:cxnLst>
    <dgm:cxn modelId="{5E4A2E17-ED26-46A8-B655-7C96A5482C91}" srcId="{C3B51ABC-9332-4D57-BF05-D64A3C8B8DC3}" destId="{EB6DCBAB-862A-480F-81A4-2435A9402C69}" srcOrd="0" destOrd="0" parTransId="{DCE1626A-0E7B-465B-A6D7-8405257E4109}" sibTransId="{2188D07D-3733-43F4-8A6B-F08265605A99}"/>
    <dgm:cxn modelId="{32401E18-2E34-AD49-B62C-524CB5844758}" type="presOf" srcId="{EB6DCBAB-862A-480F-81A4-2435A9402C69}" destId="{42B86E26-1501-504D-8346-F869CA190214}" srcOrd="1" destOrd="0" presId="urn:microsoft.com/office/officeart/2016/7/layout/BasicLinearProcessNumbered"/>
    <dgm:cxn modelId="{D8DEA71E-ADF5-3F4D-83F7-0B1FFA19D67F}" type="presOf" srcId="{A2B20A51-806C-486C-96C8-BD7D6B6625F1}" destId="{CB3536C6-33D9-6646-994C-54FC41711F00}" srcOrd="0" destOrd="0" presId="urn:microsoft.com/office/officeart/2016/7/layout/BasicLinearProcessNumbered"/>
    <dgm:cxn modelId="{DE980E21-B04B-3347-AE07-7C3DCE944354}" type="presOf" srcId="{B8FC21A9-585B-41EE-B813-4199799C9651}" destId="{3B34012D-11FE-924B-B89B-EF7A454D5611}" srcOrd="0" destOrd="0" presId="urn:microsoft.com/office/officeart/2016/7/layout/BasicLinearProcessNumbered"/>
    <dgm:cxn modelId="{F29B1358-B7B0-E04E-8651-141CF2EE655A}" type="presOf" srcId="{2188D07D-3733-43F4-8A6B-F08265605A99}" destId="{A100A8DF-B74C-EC47-9CF3-69BF578CD21C}" srcOrd="0" destOrd="0" presId="urn:microsoft.com/office/officeart/2016/7/layout/BasicLinearProcessNumbered"/>
    <dgm:cxn modelId="{E2EA3F62-9037-49BD-9CD4-DB9A2EB37C50}" srcId="{C3B51ABC-9332-4D57-BF05-D64A3C8B8DC3}" destId="{B8FC21A9-585B-41EE-B813-4199799C9651}" srcOrd="3" destOrd="0" parTransId="{0BB928EE-7CB9-4050-B200-368C2DB3BCB0}" sibTransId="{A2B20A51-806C-486C-96C8-BD7D6B6625F1}"/>
    <dgm:cxn modelId="{3B9E8865-F202-4F10-B14D-180A46AE5CF2}" srcId="{C3B51ABC-9332-4D57-BF05-D64A3C8B8DC3}" destId="{16AB574D-9061-4629-977A-7AF81BEEFD4F}" srcOrd="1" destOrd="0" parTransId="{32BD4C25-84F5-461B-9CE1-00B211B5344D}" sibTransId="{39B24705-F018-4E71-A33A-2B5557F17C4A}"/>
    <dgm:cxn modelId="{62B4236E-7CFC-F641-8FF7-D069008CF562}" type="presOf" srcId="{16AB574D-9061-4629-977A-7AF81BEEFD4F}" destId="{7BE2A2AC-60EF-7749-BCDC-07412A547CF1}" srcOrd="1" destOrd="0" presId="urn:microsoft.com/office/officeart/2016/7/layout/BasicLinearProcessNumbered"/>
    <dgm:cxn modelId="{3EEE0C84-F828-D447-92F0-593026518ADB}" type="presOf" srcId="{9F4AD09C-0FAD-4CC9-9C96-00FE99577583}" destId="{65FA1186-FF6C-CB4C-94DF-7ACDF9455981}" srcOrd="0" destOrd="0" presId="urn:microsoft.com/office/officeart/2016/7/layout/BasicLinearProcessNumbered"/>
    <dgm:cxn modelId="{B2DC7987-EBD1-DA4D-A5B6-3F4A51E39D0F}" type="presOf" srcId="{16AB574D-9061-4629-977A-7AF81BEEFD4F}" destId="{FDD4DE78-E2C9-4548-A13D-BB1BF0BB91EC}" srcOrd="0" destOrd="0" presId="urn:microsoft.com/office/officeart/2016/7/layout/BasicLinearProcessNumbered"/>
    <dgm:cxn modelId="{94851999-482F-7447-8454-051E05A3A611}" type="presOf" srcId="{EB6DCBAB-862A-480F-81A4-2435A9402C69}" destId="{33B536EA-34A4-6E42-A38E-F42FB5363263}" srcOrd="0" destOrd="0" presId="urn:microsoft.com/office/officeart/2016/7/layout/BasicLinearProcessNumbered"/>
    <dgm:cxn modelId="{6AF43FA3-65A5-104C-AE1E-1F6B6463224B}" type="presOf" srcId="{B8FC21A9-585B-41EE-B813-4199799C9651}" destId="{78312706-7112-104F-8AFD-D6F31489AFD7}" srcOrd="1" destOrd="0" presId="urn:microsoft.com/office/officeart/2016/7/layout/BasicLinearProcessNumbered"/>
    <dgm:cxn modelId="{0F6438C8-F9EB-E348-B7AF-DCF333EA687B}" type="presOf" srcId="{C3B51ABC-9332-4D57-BF05-D64A3C8B8DC3}" destId="{C5ADC112-728E-DA48-9860-4925718004D3}" srcOrd="0" destOrd="0" presId="urn:microsoft.com/office/officeart/2016/7/layout/BasicLinearProcessNumbered"/>
    <dgm:cxn modelId="{7EBCAAD1-6A78-41E1-8816-277494FC13EC}" srcId="{C3B51ABC-9332-4D57-BF05-D64A3C8B8DC3}" destId="{9F4AD09C-0FAD-4CC9-9C96-00FE99577583}" srcOrd="2" destOrd="0" parTransId="{66B6FF9C-75E0-4749-AD06-1E7D3A330CCD}" sibTransId="{51D5BD59-C301-40C6-976F-E497FBF59CAC}"/>
    <dgm:cxn modelId="{3C777ED5-1FA7-DD49-AD1A-5F85CC61BA30}" type="presOf" srcId="{9F4AD09C-0FAD-4CC9-9C96-00FE99577583}" destId="{9531915E-3296-A34D-958D-183B6696AC7C}" srcOrd="1" destOrd="0" presId="urn:microsoft.com/office/officeart/2016/7/layout/BasicLinearProcessNumbered"/>
    <dgm:cxn modelId="{E1542EE4-B1DE-C749-95EB-E59475A51FE2}" type="presOf" srcId="{39B24705-F018-4E71-A33A-2B5557F17C4A}" destId="{73BDDF10-89B6-1040-B16A-1C4066E2F484}" srcOrd="0" destOrd="0" presId="urn:microsoft.com/office/officeart/2016/7/layout/BasicLinearProcessNumbered"/>
    <dgm:cxn modelId="{55BA45F1-6FCB-0549-8A6B-7406A572A7A8}" type="presOf" srcId="{51D5BD59-C301-40C6-976F-E497FBF59CAC}" destId="{DAE3D8E4-4789-2745-A68A-B9FFFEF1E8AF}" srcOrd="0" destOrd="0" presId="urn:microsoft.com/office/officeart/2016/7/layout/BasicLinearProcessNumbered"/>
    <dgm:cxn modelId="{C222728D-4D39-714B-ADBC-818B008F4E2E}" type="presParOf" srcId="{C5ADC112-728E-DA48-9860-4925718004D3}" destId="{E30506C4-873B-4747-8528-BA5FE5D77900}" srcOrd="0" destOrd="0" presId="urn:microsoft.com/office/officeart/2016/7/layout/BasicLinearProcessNumbered"/>
    <dgm:cxn modelId="{4781816A-EF63-324E-9CB2-B864BE04D44C}" type="presParOf" srcId="{E30506C4-873B-4747-8528-BA5FE5D77900}" destId="{33B536EA-34A4-6E42-A38E-F42FB5363263}" srcOrd="0" destOrd="0" presId="urn:microsoft.com/office/officeart/2016/7/layout/BasicLinearProcessNumbered"/>
    <dgm:cxn modelId="{0B543EC0-6E23-7E45-B0AB-2A3F64199154}" type="presParOf" srcId="{E30506C4-873B-4747-8528-BA5FE5D77900}" destId="{A100A8DF-B74C-EC47-9CF3-69BF578CD21C}" srcOrd="1" destOrd="0" presId="urn:microsoft.com/office/officeart/2016/7/layout/BasicLinearProcessNumbered"/>
    <dgm:cxn modelId="{756A9614-5AA3-AB40-8C2C-9ECEEC805493}" type="presParOf" srcId="{E30506C4-873B-4747-8528-BA5FE5D77900}" destId="{7EA31097-BC70-CD43-BF9C-550FC5F758B1}" srcOrd="2" destOrd="0" presId="urn:microsoft.com/office/officeart/2016/7/layout/BasicLinearProcessNumbered"/>
    <dgm:cxn modelId="{7890E590-3B10-A34D-B900-CCBF910FF96F}" type="presParOf" srcId="{E30506C4-873B-4747-8528-BA5FE5D77900}" destId="{42B86E26-1501-504D-8346-F869CA190214}" srcOrd="3" destOrd="0" presId="urn:microsoft.com/office/officeart/2016/7/layout/BasicLinearProcessNumbered"/>
    <dgm:cxn modelId="{B1B88B16-A5AB-B64B-B5C3-DD6CACBC9498}" type="presParOf" srcId="{C5ADC112-728E-DA48-9860-4925718004D3}" destId="{B2150A7A-93FF-DF49-B778-610294A167C0}" srcOrd="1" destOrd="0" presId="urn:microsoft.com/office/officeart/2016/7/layout/BasicLinearProcessNumbered"/>
    <dgm:cxn modelId="{82256EF9-8E0D-CA49-AECF-9991F0F66578}" type="presParOf" srcId="{C5ADC112-728E-DA48-9860-4925718004D3}" destId="{D9A7850C-0BE1-E84A-A694-36263DB1C32E}" srcOrd="2" destOrd="0" presId="urn:microsoft.com/office/officeart/2016/7/layout/BasicLinearProcessNumbered"/>
    <dgm:cxn modelId="{F8EF0DFA-3E5A-B149-9B77-C6BA27B58D5D}" type="presParOf" srcId="{D9A7850C-0BE1-E84A-A694-36263DB1C32E}" destId="{FDD4DE78-E2C9-4548-A13D-BB1BF0BB91EC}" srcOrd="0" destOrd="0" presId="urn:microsoft.com/office/officeart/2016/7/layout/BasicLinearProcessNumbered"/>
    <dgm:cxn modelId="{8310BE12-A0BF-5F43-9F62-714EEC305040}" type="presParOf" srcId="{D9A7850C-0BE1-E84A-A694-36263DB1C32E}" destId="{73BDDF10-89B6-1040-B16A-1C4066E2F484}" srcOrd="1" destOrd="0" presId="urn:microsoft.com/office/officeart/2016/7/layout/BasicLinearProcessNumbered"/>
    <dgm:cxn modelId="{20EC4201-26B7-AB43-877C-A5CBF739AF0A}" type="presParOf" srcId="{D9A7850C-0BE1-E84A-A694-36263DB1C32E}" destId="{C4ACD7B3-61EA-C144-80D4-CCD9F7E3146F}" srcOrd="2" destOrd="0" presId="urn:microsoft.com/office/officeart/2016/7/layout/BasicLinearProcessNumbered"/>
    <dgm:cxn modelId="{295DD128-819A-E141-B1E9-2C1388423B89}" type="presParOf" srcId="{D9A7850C-0BE1-E84A-A694-36263DB1C32E}" destId="{7BE2A2AC-60EF-7749-BCDC-07412A547CF1}" srcOrd="3" destOrd="0" presId="urn:microsoft.com/office/officeart/2016/7/layout/BasicLinearProcessNumbered"/>
    <dgm:cxn modelId="{F85E9011-D8EF-A346-B264-DC33C4C16EED}" type="presParOf" srcId="{C5ADC112-728E-DA48-9860-4925718004D3}" destId="{0A9213A4-07F9-B24E-8B5C-D652F4A37059}" srcOrd="3" destOrd="0" presId="urn:microsoft.com/office/officeart/2016/7/layout/BasicLinearProcessNumbered"/>
    <dgm:cxn modelId="{B49753B9-AEA3-0B42-9FC7-A29E2C911967}" type="presParOf" srcId="{C5ADC112-728E-DA48-9860-4925718004D3}" destId="{1C5F8566-3020-7340-A8DB-7781EBAF92E7}" srcOrd="4" destOrd="0" presId="urn:microsoft.com/office/officeart/2016/7/layout/BasicLinearProcessNumbered"/>
    <dgm:cxn modelId="{82DC68A2-735A-A04D-A17E-B11E760C0B42}" type="presParOf" srcId="{1C5F8566-3020-7340-A8DB-7781EBAF92E7}" destId="{65FA1186-FF6C-CB4C-94DF-7ACDF9455981}" srcOrd="0" destOrd="0" presId="urn:microsoft.com/office/officeart/2016/7/layout/BasicLinearProcessNumbered"/>
    <dgm:cxn modelId="{94529345-53BD-B246-BC11-A18D6CBCCE79}" type="presParOf" srcId="{1C5F8566-3020-7340-A8DB-7781EBAF92E7}" destId="{DAE3D8E4-4789-2745-A68A-B9FFFEF1E8AF}" srcOrd="1" destOrd="0" presId="urn:microsoft.com/office/officeart/2016/7/layout/BasicLinearProcessNumbered"/>
    <dgm:cxn modelId="{6DA4A4CF-C835-F946-8B8F-9474C568724A}" type="presParOf" srcId="{1C5F8566-3020-7340-A8DB-7781EBAF92E7}" destId="{DDF7F366-8036-0649-A206-13829C196DE4}" srcOrd="2" destOrd="0" presId="urn:microsoft.com/office/officeart/2016/7/layout/BasicLinearProcessNumbered"/>
    <dgm:cxn modelId="{88737257-EC6D-FB44-B69C-047ADD965E88}" type="presParOf" srcId="{1C5F8566-3020-7340-A8DB-7781EBAF92E7}" destId="{9531915E-3296-A34D-958D-183B6696AC7C}" srcOrd="3" destOrd="0" presId="urn:microsoft.com/office/officeart/2016/7/layout/BasicLinearProcessNumbered"/>
    <dgm:cxn modelId="{9C55F3CA-54E6-1944-8F93-7E020FD22C4A}" type="presParOf" srcId="{C5ADC112-728E-DA48-9860-4925718004D3}" destId="{C6B3260C-2D3A-2A4C-8917-05D7F3826F9B}" srcOrd="5" destOrd="0" presId="urn:microsoft.com/office/officeart/2016/7/layout/BasicLinearProcessNumbered"/>
    <dgm:cxn modelId="{A2D52A68-32B5-0D43-9460-F1190ED5CCD7}" type="presParOf" srcId="{C5ADC112-728E-DA48-9860-4925718004D3}" destId="{E521AA68-AC69-2A41-AB9B-8D4A49100343}" srcOrd="6" destOrd="0" presId="urn:microsoft.com/office/officeart/2016/7/layout/BasicLinearProcessNumbered"/>
    <dgm:cxn modelId="{FC934D17-F05B-DC41-813B-57CC1DBE964A}" type="presParOf" srcId="{E521AA68-AC69-2A41-AB9B-8D4A49100343}" destId="{3B34012D-11FE-924B-B89B-EF7A454D5611}" srcOrd="0" destOrd="0" presId="urn:microsoft.com/office/officeart/2016/7/layout/BasicLinearProcessNumbered"/>
    <dgm:cxn modelId="{307B877A-E3F9-B547-8931-A96EB68CFFD4}" type="presParOf" srcId="{E521AA68-AC69-2A41-AB9B-8D4A49100343}" destId="{CB3536C6-33D9-6646-994C-54FC41711F00}" srcOrd="1" destOrd="0" presId="urn:microsoft.com/office/officeart/2016/7/layout/BasicLinearProcessNumbered"/>
    <dgm:cxn modelId="{D992D153-3323-144A-BB71-B7E2AF6F058E}" type="presParOf" srcId="{E521AA68-AC69-2A41-AB9B-8D4A49100343}" destId="{D0F0CC6E-32DB-9648-B193-E12FEB2D3B3E}" srcOrd="2" destOrd="0" presId="urn:microsoft.com/office/officeart/2016/7/layout/BasicLinearProcessNumbered"/>
    <dgm:cxn modelId="{5F39B1C7-B330-9F4B-ABBD-A5972B6FB39B}" type="presParOf" srcId="{E521AA68-AC69-2A41-AB9B-8D4A49100343}" destId="{78312706-7112-104F-8AFD-D6F31489AFD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976851-2735-4FDD-ABAB-B4AB35F0837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AF7D89A-5AB6-4F35-A99A-6F5004ACF02F}">
      <dgm:prSet/>
      <dgm:spPr/>
      <dgm:t>
        <a:bodyPr/>
        <a:lstStyle/>
        <a:p>
          <a:r>
            <a:rPr lang="en-US" dirty="0"/>
            <a:t>What's one important thing you learned from the videos for class today?</a:t>
          </a:r>
        </a:p>
      </dgm:t>
    </dgm:pt>
    <dgm:pt modelId="{31BF565C-EAE1-4389-86FD-64B1C80A938B}" type="parTrans" cxnId="{633BF808-5807-4E37-8156-D928071520D7}">
      <dgm:prSet/>
      <dgm:spPr/>
      <dgm:t>
        <a:bodyPr/>
        <a:lstStyle/>
        <a:p>
          <a:endParaRPr lang="en-US"/>
        </a:p>
      </dgm:t>
    </dgm:pt>
    <dgm:pt modelId="{D1172144-9ED5-4106-BFE7-B6E41E904586}" type="sibTrans" cxnId="{633BF808-5807-4E37-8156-D928071520D7}">
      <dgm:prSet/>
      <dgm:spPr/>
      <dgm:t>
        <a:bodyPr/>
        <a:lstStyle/>
        <a:p>
          <a:endParaRPr lang="en-US"/>
        </a:p>
      </dgm:t>
    </dgm:pt>
    <dgm:pt modelId="{EAB24EB8-F5B4-463E-B85A-7C67001E1C08}">
      <dgm:prSet/>
      <dgm:spPr/>
      <dgm:t>
        <a:bodyPr/>
        <a:lstStyle/>
        <a:p>
          <a:r>
            <a:rPr lang="en-US"/>
            <a:t>Did you feel prepared for today's coding exercises?  Why or why not?</a:t>
          </a:r>
        </a:p>
      </dgm:t>
    </dgm:pt>
    <dgm:pt modelId="{093221F6-0F58-476E-8716-76FC3B1E4AA4}" type="parTrans" cxnId="{297EA776-2723-413C-B380-DBD65720DF4B}">
      <dgm:prSet/>
      <dgm:spPr/>
      <dgm:t>
        <a:bodyPr/>
        <a:lstStyle/>
        <a:p>
          <a:endParaRPr lang="en-US"/>
        </a:p>
      </dgm:t>
    </dgm:pt>
    <dgm:pt modelId="{F5717582-11F3-4CB1-A40D-A7EC8A1A667F}" type="sibTrans" cxnId="{297EA776-2723-413C-B380-DBD65720DF4B}">
      <dgm:prSet/>
      <dgm:spPr/>
      <dgm:t>
        <a:bodyPr/>
        <a:lstStyle/>
        <a:p>
          <a:endParaRPr lang="en-US"/>
        </a:p>
      </dgm:t>
    </dgm:pt>
    <dgm:pt modelId="{CD43EEEA-1303-4232-BED1-7A174CBA09E0}">
      <dgm:prSet/>
      <dgm:spPr/>
      <dgm:t>
        <a:bodyPr/>
        <a:lstStyle/>
        <a:p>
          <a:r>
            <a:rPr lang="en-US"/>
            <a:t>What would help make today's videos or coding exercise more effective?</a:t>
          </a:r>
        </a:p>
      </dgm:t>
    </dgm:pt>
    <dgm:pt modelId="{AD75FBB4-E5DD-4CC4-AD68-DE750124F649}" type="parTrans" cxnId="{CC22D02A-7796-4F4B-BB0B-3CFD2212FD04}">
      <dgm:prSet/>
      <dgm:spPr/>
      <dgm:t>
        <a:bodyPr/>
        <a:lstStyle/>
        <a:p>
          <a:endParaRPr lang="en-US"/>
        </a:p>
      </dgm:t>
    </dgm:pt>
    <dgm:pt modelId="{573E6B35-D569-4AA4-98F6-5D20C287B236}" type="sibTrans" cxnId="{CC22D02A-7796-4F4B-BB0B-3CFD2212FD04}">
      <dgm:prSet/>
      <dgm:spPr/>
      <dgm:t>
        <a:bodyPr/>
        <a:lstStyle/>
        <a:p>
          <a:endParaRPr lang="en-US"/>
        </a:p>
      </dgm:t>
    </dgm:pt>
    <dgm:pt modelId="{BB0A32B5-B01E-42D1-8DEA-8FFA44242C58}">
      <dgm:prSet/>
      <dgm:spPr/>
      <dgm:t>
        <a:bodyPr/>
        <a:lstStyle/>
        <a:p>
          <a:r>
            <a:rPr lang="en-US"/>
            <a:t>What is one thing about R that you are currently finding confusing? (This can be a specific function or a more general concept/process.)</a:t>
          </a:r>
        </a:p>
      </dgm:t>
    </dgm:pt>
    <dgm:pt modelId="{21E05E76-3691-4AE6-B8A6-47539E5004E2}" type="parTrans" cxnId="{E31FF4E9-8077-4398-833C-9BFF0E03721F}">
      <dgm:prSet/>
      <dgm:spPr/>
      <dgm:t>
        <a:bodyPr/>
        <a:lstStyle/>
        <a:p>
          <a:endParaRPr lang="en-US"/>
        </a:p>
      </dgm:t>
    </dgm:pt>
    <dgm:pt modelId="{7B856972-581D-4A56-BE87-54D13FC1A629}" type="sibTrans" cxnId="{E31FF4E9-8077-4398-833C-9BFF0E03721F}">
      <dgm:prSet/>
      <dgm:spPr/>
      <dgm:t>
        <a:bodyPr/>
        <a:lstStyle/>
        <a:p>
          <a:endParaRPr lang="en-US"/>
        </a:p>
      </dgm:t>
    </dgm:pt>
    <dgm:pt modelId="{A92D4278-C143-4DC8-BC8C-5B4E8F7F6EBA}" type="pres">
      <dgm:prSet presAssocID="{7D976851-2735-4FDD-ABAB-B4AB35F08373}" presName="root" presStyleCnt="0">
        <dgm:presLayoutVars>
          <dgm:dir/>
          <dgm:resizeHandles val="exact"/>
        </dgm:presLayoutVars>
      </dgm:prSet>
      <dgm:spPr/>
    </dgm:pt>
    <dgm:pt modelId="{C4005895-047D-41A4-BEFF-5DF20415C9F8}" type="pres">
      <dgm:prSet presAssocID="{DAF7D89A-5AB6-4F35-A99A-6F5004ACF02F}" presName="compNode" presStyleCnt="0"/>
      <dgm:spPr/>
    </dgm:pt>
    <dgm:pt modelId="{E60459A9-EDD4-4111-9347-1FD9ED493C69}" type="pres">
      <dgm:prSet presAssocID="{DAF7D89A-5AB6-4F35-A99A-6F5004ACF02F}" presName="bgRect" presStyleLbl="bgShp" presStyleIdx="0" presStyleCnt="4"/>
      <dgm:spPr/>
    </dgm:pt>
    <dgm:pt modelId="{B53B034C-AFF8-4029-B46A-BF379AE4E193}" type="pres">
      <dgm:prSet presAssocID="{DAF7D89A-5AB6-4F35-A99A-6F5004ACF02F}"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mote learning language with solid fill"/>
        </a:ext>
      </dgm:extLst>
    </dgm:pt>
    <dgm:pt modelId="{6F007907-A478-4299-895A-F81D551A8F62}" type="pres">
      <dgm:prSet presAssocID="{DAF7D89A-5AB6-4F35-A99A-6F5004ACF02F}" presName="spaceRect" presStyleCnt="0"/>
      <dgm:spPr/>
    </dgm:pt>
    <dgm:pt modelId="{5C71BC24-D34E-4211-ADDF-5C6BA9BBC47C}" type="pres">
      <dgm:prSet presAssocID="{DAF7D89A-5AB6-4F35-A99A-6F5004ACF02F}" presName="parTx" presStyleLbl="revTx" presStyleIdx="0" presStyleCnt="4">
        <dgm:presLayoutVars>
          <dgm:chMax val="0"/>
          <dgm:chPref val="0"/>
        </dgm:presLayoutVars>
      </dgm:prSet>
      <dgm:spPr/>
    </dgm:pt>
    <dgm:pt modelId="{AE25551F-354C-40B0-9A6F-2125B4BBD451}" type="pres">
      <dgm:prSet presAssocID="{D1172144-9ED5-4106-BFE7-B6E41E904586}" presName="sibTrans" presStyleCnt="0"/>
      <dgm:spPr/>
    </dgm:pt>
    <dgm:pt modelId="{6C825522-674C-4FA2-855D-9127277AE1BF}" type="pres">
      <dgm:prSet presAssocID="{EAB24EB8-F5B4-463E-B85A-7C67001E1C08}" presName="compNode" presStyleCnt="0"/>
      <dgm:spPr/>
    </dgm:pt>
    <dgm:pt modelId="{F6E4BDEF-0F42-40EF-88E2-25AE780EAAF5}" type="pres">
      <dgm:prSet presAssocID="{EAB24EB8-F5B4-463E-B85A-7C67001E1C08}" presName="bgRect" presStyleLbl="bgShp" presStyleIdx="1" presStyleCnt="4"/>
      <dgm:spPr/>
    </dgm:pt>
    <dgm:pt modelId="{F6957F3F-A3C9-4AD2-8A2F-2F1906538C40}" type="pres">
      <dgm:prSet presAssocID="{EAB24EB8-F5B4-463E-B85A-7C67001E1C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grammer female with solid fill"/>
        </a:ext>
      </dgm:extLst>
    </dgm:pt>
    <dgm:pt modelId="{8E20F6AA-A84D-4EB9-A543-833DC9CC7179}" type="pres">
      <dgm:prSet presAssocID="{EAB24EB8-F5B4-463E-B85A-7C67001E1C08}" presName="spaceRect" presStyleCnt="0"/>
      <dgm:spPr/>
    </dgm:pt>
    <dgm:pt modelId="{587D0F35-3B8D-40D0-AB99-1895BEC913E9}" type="pres">
      <dgm:prSet presAssocID="{EAB24EB8-F5B4-463E-B85A-7C67001E1C08}" presName="parTx" presStyleLbl="revTx" presStyleIdx="1" presStyleCnt="4">
        <dgm:presLayoutVars>
          <dgm:chMax val="0"/>
          <dgm:chPref val="0"/>
        </dgm:presLayoutVars>
      </dgm:prSet>
      <dgm:spPr/>
    </dgm:pt>
    <dgm:pt modelId="{8A095DEA-BDC7-43E2-93B1-FEF92CE7C323}" type="pres">
      <dgm:prSet presAssocID="{F5717582-11F3-4CB1-A40D-A7EC8A1A667F}" presName="sibTrans" presStyleCnt="0"/>
      <dgm:spPr/>
    </dgm:pt>
    <dgm:pt modelId="{E954DF62-8E44-43E5-B1D2-CBF9C311793A}" type="pres">
      <dgm:prSet presAssocID="{CD43EEEA-1303-4232-BED1-7A174CBA09E0}" presName="compNode" presStyleCnt="0"/>
      <dgm:spPr/>
    </dgm:pt>
    <dgm:pt modelId="{73106014-159D-4912-8F93-C45723F4F6D5}" type="pres">
      <dgm:prSet presAssocID="{CD43EEEA-1303-4232-BED1-7A174CBA09E0}" presName="bgRect" presStyleLbl="bgShp" presStyleIdx="2" presStyleCnt="4"/>
      <dgm:spPr/>
    </dgm:pt>
    <dgm:pt modelId="{844375BD-E5C1-42DD-859A-1A391B562585}" type="pres">
      <dgm:prSet presAssocID="{CD43EEEA-1303-4232-BED1-7A174CBA09E0}"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fresh with solid fill"/>
        </a:ext>
      </dgm:extLst>
    </dgm:pt>
    <dgm:pt modelId="{CC0C8DCB-3D02-4F8D-BE07-40E0CA41A315}" type="pres">
      <dgm:prSet presAssocID="{CD43EEEA-1303-4232-BED1-7A174CBA09E0}" presName="spaceRect" presStyleCnt="0"/>
      <dgm:spPr/>
    </dgm:pt>
    <dgm:pt modelId="{A2F5641E-70DD-4279-B75C-6B2BD19763B1}" type="pres">
      <dgm:prSet presAssocID="{CD43EEEA-1303-4232-BED1-7A174CBA09E0}" presName="parTx" presStyleLbl="revTx" presStyleIdx="2" presStyleCnt="4">
        <dgm:presLayoutVars>
          <dgm:chMax val="0"/>
          <dgm:chPref val="0"/>
        </dgm:presLayoutVars>
      </dgm:prSet>
      <dgm:spPr/>
    </dgm:pt>
    <dgm:pt modelId="{94CBFDDD-527A-467E-9EA1-0D028716A29B}" type="pres">
      <dgm:prSet presAssocID="{573E6B35-D569-4AA4-98F6-5D20C287B236}" presName="sibTrans" presStyleCnt="0"/>
      <dgm:spPr/>
    </dgm:pt>
    <dgm:pt modelId="{6AB4A5F4-41D0-4F26-84D9-3B03D1BC628E}" type="pres">
      <dgm:prSet presAssocID="{BB0A32B5-B01E-42D1-8DEA-8FFA44242C58}" presName="compNode" presStyleCnt="0"/>
      <dgm:spPr/>
    </dgm:pt>
    <dgm:pt modelId="{D6A6E209-3C17-434E-9D2A-4BA26FE60641}" type="pres">
      <dgm:prSet presAssocID="{BB0A32B5-B01E-42D1-8DEA-8FFA44242C58}" presName="bgRect" presStyleLbl="bgShp" presStyleIdx="3" presStyleCnt="4"/>
      <dgm:spPr/>
    </dgm:pt>
    <dgm:pt modelId="{49532D54-EBDF-460A-B0AB-B6C8D17A166C}" type="pres">
      <dgm:prSet presAssocID="{BB0A32B5-B01E-42D1-8DEA-8FFA44242C58}"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Questions with solid fill"/>
        </a:ext>
      </dgm:extLst>
    </dgm:pt>
    <dgm:pt modelId="{20382F7C-4781-4282-A064-6C039F375376}" type="pres">
      <dgm:prSet presAssocID="{BB0A32B5-B01E-42D1-8DEA-8FFA44242C58}" presName="spaceRect" presStyleCnt="0"/>
      <dgm:spPr/>
    </dgm:pt>
    <dgm:pt modelId="{CABBBA2C-DD5F-49D1-8202-C08EB70D7FB3}" type="pres">
      <dgm:prSet presAssocID="{BB0A32B5-B01E-42D1-8DEA-8FFA44242C58}" presName="parTx" presStyleLbl="revTx" presStyleIdx="3" presStyleCnt="4">
        <dgm:presLayoutVars>
          <dgm:chMax val="0"/>
          <dgm:chPref val="0"/>
        </dgm:presLayoutVars>
      </dgm:prSet>
      <dgm:spPr/>
    </dgm:pt>
  </dgm:ptLst>
  <dgm:cxnLst>
    <dgm:cxn modelId="{633BF808-5807-4E37-8156-D928071520D7}" srcId="{7D976851-2735-4FDD-ABAB-B4AB35F08373}" destId="{DAF7D89A-5AB6-4F35-A99A-6F5004ACF02F}" srcOrd="0" destOrd="0" parTransId="{31BF565C-EAE1-4389-86FD-64B1C80A938B}" sibTransId="{D1172144-9ED5-4106-BFE7-B6E41E904586}"/>
    <dgm:cxn modelId="{CC22D02A-7796-4F4B-BB0B-3CFD2212FD04}" srcId="{7D976851-2735-4FDD-ABAB-B4AB35F08373}" destId="{CD43EEEA-1303-4232-BED1-7A174CBA09E0}" srcOrd="2" destOrd="0" parTransId="{AD75FBB4-E5DD-4CC4-AD68-DE750124F649}" sibTransId="{573E6B35-D569-4AA4-98F6-5D20C287B236}"/>
    <dgm:cxn modelId="{A9D1CD37-D921-446F-A378-2A4BDF7423E2}" type="presOf" srcId="{BB0A32B5-B01E-42D1-8DEA-8FFA44242C58}" destId="{CABBBA2C-DD5F-49D1-8202-C08EB70D7FB3}" srcOrd="0" destOrd="0" presId="urn:microsoft.com/office/officeart/2018/2/layout/IconVerticalSolidList"/>
    <dgm:cxn modelId="{E3E3F560-7C37-4415-B188-3E2FE09C715C}" type="presOf" srcId="{EAB24EB8-F5B4-463E-B85A-7C67001E1C08}" destId="{587D0F35-3B8D-40D0-AB99-1895BEC913E9}" srcOrd="0" destOrd="0" presId="urn:microsoft.com/office/officeart/2018/2/layout/IconVerticalSolidList"/>
    <dgm:cxn modelId="{297EA776-2723-413C-B380-DBD65720DF4B}" srcId="{7D976851-2735-4FDD-ABAB-B4AB35F08373}" destId="{EAB24EB8-F5B4-463E-B85A-7C67001E1C08}" srcOrd="1" destOrd="0" parTransId="{093221F6-0F58-476E-8716-76FC3B1E4AA4}" sibTransId="{F5717582-11F3-4CB1-A40D-A7EC8A1A667F}"/>
    <dgm:cxn modelId="{A714738E-0B98-45A4-B8B9-ECCFE5278E83}" type="presOf" srcId="{DAF7D89A-5AB6-4F35-A99A-6F5004ACF02F}" destId="{5C71BC24-D34E-4211-ADDF-5C6BA9BBC47C}" srcOrd="0" destOrd="0" presId="urn:microsoft.com/office/officeart/2018/2/layout/IconVerticalSolidList"/>
    <dgm:cxn modelId="{86F1F2DB-22EA-4E5E-BE8C-FA4465FDB082}" type="presOf" srcId="{CD43EEEA-1303-4232-BED1-7A174CBA09E0}" destId="{A2F5641E-70DD-4279-B75C-6B2BD19763B1}" srcOrd="0" destOrd="0" presId="urn:microsoft.com/office/officeart/2018/2/layout/IconVerticalSolidList"/>
    <dgm:cxn modelId="{E31FF4E9-8077-4398-833C-9BFF0E03721F}" srcId="{7D976851-2735-4FDD-ABAB-B4AB35F08373}" destId="{BB0A32B5-B01E-42D1-8DEA-8FFA44242C58}" srcOrd="3" destOrd="0" parTransId="{21E05E76-3691-4AE6-B8A6-47539E5004E2}" sibTransId="{7B856972-581D-4A56-BE87-54D13FC1A629}"/>
    <dgm:cxn modelId="{B7AF78F8-8C3C-459F-B7AA-5A6A59C3ED7C}" type="presOf" srcId="{7D976851-2735-4FDD-ABAB-B4AB35F08373}" destId="{A92D4278-C143-4DC8-BC8C-5B4E8F7F6EBA}" srcOrd="0" destOrd="0" presId="urn:microsoft.com/office/officeart/2018/2/layout/IconVerticalSolidList"/>
    <dgm:cxn modelId="{3E5AF4FF-863F-44A4-BB24-BF686A97EBD6}" type="presParOf" srcId="{A92D4278-C143-4DC8-BC8C-5B4E8F7F6EBA}" destId="{C4005895-047D-41A4-BEFF-5DF20415C9F8}" srcOrd="0" destOrd="0" presId="urn:microsoft.com/office/officeart/2018/2/layout/IconVerticalSolidList"/>
    <dgm:cxn modelId="{D23B8A89-0431-4A59-8FBC-731C6A3A0D97}" type="presParOf" srcId="{C4005895-047D-41A4-BEFF-5DF20415C9F8}" destId="{E60459A9-EDD4-4111-9347-1FD9ED493C69}" srcOrd="0" destOrd="0" presId="urn:microsoft.com/office/officeart/2018/2/layout/IconVerticalSolidList"/>
    <dgm:cxn modelId="{6FA51D22-B0A6-4A2F-A16E-DE8E23802F48}" type="presParOf" srcId="{C4005895-047D-41A4-BEFF-5DF20415C9F8}" destId="{B53B034C-AFF8-4029-B46A-BF379AE4E193}" srcOrd="1" destOrd="0" presId="urn:microsoft.com/office/officeart/2018/2/layout/IconVerticalSolidList"/>
    <dgm:cxn modelId="{B004F568-7016-4279-9C42-60546B3E50A7}" type="presParOf" srcId="{C4005895-047D-41A4-BEFF-5DF20415C9F8}" destId="{6F007907-A478-4299-895A-F81D551A8F62}" srcOrd="2" destOrd="0" presId="urn:microsoft.com/office/officeart/2018/2/layout/IconVerticalSolidList"/>
    <dgm:cxn modelId="{EDA7D8A0-8DCC-49F6-9B00-649562AB8233}" type="presParOf" srcId="{C4005895-047D-41A4-BEFF-5DF20415C9F8}" destId="{5C71BC24-D34E-4211-ADDF-5C6BA9BBC47C}" srcOrd="3" destOrd="0" presId="urn:microsoft.com/office/officeart/2018/2/layout/IconVerticalSolidList"/>
    <dgm:cxn modelId="{D6628502-A1CC-4B5F-8D7E-CDC31B4868B5}" type="presParOf" srcId="{A92D4278-C143-4DC8-BC8C-5B4E8F7F6EBA}" destId="{AE25551F-354C-40B0-9A6F-2125B4BBD451}" srcOrd="1" destOrd="0" presId="urn:microsoft.com/office/officeart/2018/2/layout/IconVerticalSolidList"/>
    <dgm:cxn modelId="{0162B43B-1D9F-494E-BF86-DD8996B72FEB}" type="presParOf" srcId="{A92D4278-C143-4DC8-BC8C-5B4E8F7F6EBA}" destId="{6C825522-674C-4FA2-855D-9127277AE1BF}" srcOrd="2" destOrd="0" presId="urn:microsoft.com/office/officeart/2018/2/layout/IconVerticalSolidList"/>
    <dgm:cxn modelId="{55D6CDD7-CC7C-4CEF-9F30-CDF2756D92D0}" type="presParOf" srcId="{6C825522-674C-4FA2-855D-9127277AE1BF}" destId="{F6E4BDEF-0F42-40EF-88E2-25AE780EAAF5}" srcOrd="0" destOrd="0" presId="urn:microsoft.com/office/officeart/2018/2/layout/IconVerticalSolidList"/>
    <dgm:cxn modelId="{1C64C04F-3738-4FA6-B830-1A85AB5CF867}" type="presParOf" srcId="{6C825522-674C-4FA2-855D-9127277AE1BF}" destId="{F6957F3F-A3C9-4AD2-8A2F-2F1906538C40}" srcOrd="1" destOrd="0" presId="urn:microsoft.com/office/officeart/2018/2/layout/IconVerticalSolidList"/>
    <dgm:cxn modelId="{25015E34-4355-49AA-9731-2A471C1DF3BD}" type="presParOf" srcId="{6C825522-674C-4FA2-855D-9127277AE1BF}" destId="{8E20F6AA-A84D-4EB9-A543-833DC9CC7179}" srcOrd="2" destOrd="0" presId="urn:microsoft.com/office/officeart/2018/2/layout/IconVerticalSolidList"/>
    <dgm:cxn modelId="{029DD1CF-5120-48CA-B1C9-68DBAC3822FD}" type="presParOf" srcId="{6C825522-674C-4FA2-855D-9127277AE1BF}" destId="{587D0F35-3B8D-40D0-AB99-1895BEC913E9}" srcOrd="3" destOrd="0" presId="urn:microsoft.com/office/officeart/2018/2/layout/IconVerticalSolidList"/>
    <dgm:cxn modelId="{45381004-F2BA-44F5-8906-BEC852F8EED1}" type="presParOf" srcId="{A92D4278-C143-4DC8-BC8C-5B4E8F7F6EBA}" destId="{8A095DEA-BDC7-43E2-93B1-FEF92CE7C323}" srcOrd="3" destOrd="0" presId="urn:microsoft.com/office/officeart/2018/2/layout/IconVerticalSolidList"/>
    <dgm:cxn modelId="{2057DB98-0049-4DEB-BACD-831DECE6EE6F}" type="presParOf" srcId="{A92D4278-C143-4DC8-BC8C-5B4E8F7F6EBA}" destId="{E954DF62-8E44-43E5-B1D2-CBF9C311793A}" srcOrd="4" destOrd="0" presId="urn:microsoft.com/office/officeart/2018/2/layout/IconVerticalSolidList"/>
    <dgm:cxn modelId="{F61256E2-26A2-4FC6-BC9E-B9E441D69ABB}" type="presParOf" srcId="{E954DF62-8E44-43E5-B1D2-CBF9C311793A}" destId="{73106014-159D-4912-8F93-C45723F4F6D5}" srcOrd="0" destOrd="0" presId="urn:microsoft.com/office/officeart/2018/2/layout/IconVerticalSolidList"/>
    <dgm:cxn modelId="{E3112673-FCF4-4D56-AF00-2B958DFB2F88}" type="presParOf" srcId="{E954DF62-8E44-43E5-B1D2-CBF9C311793A}" destId="{844375BD-E5C1-42DD-859A-1A391B562585}" srcOrd="1" destOrd="0" presId="urn:microsoft.com/office/officeart/2018/2/layout/IconVerticalSolidList"/>
    <dgm:cxn modelId="{E4FC6C8E-BA56-494D-B42E-E0D86CC07426}" type="presParOf" srcId="{E954DF62-8E44-43E5-B1D2-CBF9C311793A}" destId="{CC0C8DCB-3D02-4F8D-BE07-40E0CA41A315}" srcOrd="2" destOrd="0" presId="urn:microsoft.com/office/officeart/2018/2/layout/IconVerticalSolidList"/>
    <dgm:cxn modelId="{3350461E-371B-4C2E-AB54-E60A4436A507}" type="presParOf" srcId="{E954DF62-8E44-43E5-B1D2-CBF9C311793A}" destId="{A2F5641E-70DD-4279-B75C-6B2BD19763B1}" srcOrd="3" destOrd="0" presId="urn:microsoft.com/office/officeart/2018/2/layout/IconVerticalSolidList"/>
    <dgm:cxn modelId="{EC5346FB-1AD7-421F-A991-45ED6D44B462}" type="presParOf" srcId="{A92D4278-C143-4DC8-BC8C-5B4E8F7F6EBA}" destId="{94CBFDDD-527A-467E-9EA1-0D028716A29B}" srcOrd="5" destOrd="0" presId="urn:microsoft.com/office/officeart/2018/2/layout/IconVerticalSolidList"/>
    <dgm:cxn modelId="{3FAC25E9-8FD5-4389-BC1B-FF0B8E23256F}" type="presParOf" srcId="{A92D4278-C143-4DC8-BC8C-5B4E8F7F6EBA}" destId="{6AB4A5F4-41D0-4F26-84D9-3B03D1BC628E}" srcOrd="6" destOrd="0" presId="urn:microsoft.com/office/officeart/2018/2/layout/IconVerticalSolidList"/>
    <dgm:cxn modelId="{CE38B954-0C23-492E-BBC2-01BEAB681955}" type="presParOf" srcId="{6AB4A5F4-41D0-4F26-84D9-3B03D1BC628E}" destId="{D6A6E209-3C17-434E-9D2A-4BA26FE60641}" srcOrd="0" destOrd="0" presId="urn:microsoft.com/office/officeart/2018/2/layout/IconVerticalSolidList"/>
    <dgm:cxn modelId="{DBBCCEB2-21DD-4F78-8B60-E88E3CD6D9C5}" type="presParOf" srcId="{6AB4A5F4-41D0-4F26-84D9-3B03D1BC628E}" destId="{49532D54-EBDF-460A-B0AB-B6C8D17A166C}" srcOrd="1" destOrd="0" presId="urn:microsoft.com/office/officeart/2018/2/layout/IconVerticalSolidList"/>
    <dgm:cxn modelId="{91C4D825-32FF-46E5-AFEB-E100877D0907}" type="presParOf" srcId="{6AB4A5F4-41D0-4F26-84D9-3B03D1BC628E}" destId="{20382F7C-4781-4282-A064-6C039F375376}" srcOrd="2" destOrd="0" presId="urn:microsoft.com/office/officeart/2018/2/layout/IconVerticalSolidList"/>
    <dgm:cxn modelId="{0106C941-1C38-4164-905F-BE56F76F02C8}" type="presParOf" srcId="{6AB4A5F4-41D0-4F26-84D9-3B03D1BC628E}" destId="{CABBBA2C-DD5F-49D1-8202-C08EB70D7F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26B527-BFC9-4796-9CDA-DEF40530C835}"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AEBDB7C7-C8BC-4949-AB6F-AF1B0476ADFC}">
      <dgm:prSet/>
      <dgm:spPr/>
      <dgm:t>
        <a:bodyPr/>
        <a:lstStyle/>
        <a:p>
          <a:r>
            <a:rPr lang="en-US" baseline="0"/>
            <a:t>See if students are struggling—maybe we need to review or move more slowly through new material</a:t>
          </a:r>
          <a:endParaRPr lang="en-US"/>
        </a:p>
      </dgm:t>
    </dgm:pt>
    <dgm:pt modelId="{A6152B22-FB33-44AD-90E6-3E6F95E44462}" type="parTrans" cxnId="{D9EE4B7B-C4D2-4CFA-96B0-1F81C3700B46}">
      <dgm:prSet/>
      <dgm:spPr/>
      <dgm:t>
        <a:bodyPr/>
        <a:lstStyle/>
        <a:p>
          <a:endParaRPr lang="en-US"/>
        </a:p>
      </dgm:t>
    </dgm:pt>
    <dgm:pt modelId="{35C62F73-4BC0-4D01-9F95-45E7630D06BE}" type="sibTrans" cxnId="{D9EE4B7B-C4D2-4CFA-96B0-1F81C3700B46}">
      <dgm:prSet/>
      <dgm:spPr/>
      <dgm:t>
        <a:bodyPr/>
        <a:lstStyle/>
        <a:p>
          <a:endParaRPr lang="en-US"/>
        </a:p>
      </dgm:t>
    </dgm:pt>
    <dgm:pt modelId="{F0C0B25D-B943-4A61-9E85-C76E13CECF54}">
      <dgm:prSet/>
      <dgm:spPr/>
      <dgm:t>
        <a:bodyPr/>
        <a:lstStyle/>
        <a:p>
          <a:r>
            <a:rPr lang="en-US" baseline="0"/>
            <a:t>See if specific students are behind—get in touch to address specific issues</a:t>
          </a:r>
          <a:endParaRPr lang="en-US"/>
        </a:p>
      </dgm:t>
    </dgm:pt>
    <dgm:pt modelId="{B8BFD660-0146-48CF-9326-86B86B3FA122}" type="parTrans" cxnId="{4E344EEB-471F-4CCF-B9AB-92BB874146CD}">
      <dgm:prSet/>
      <dgm:spPr/>
      <dgm:t>
        <a:bodyPr/>
        <a:lstStyle/>
        <a:p>
          <a:endParaRPr lang="en-US"/>
        </a:p>
      </dgm:t>
    </dgm:pt>
    <dgm:pt modelId="{38CC65BC-B99F-442C-8785-0D0452216D16}" type="sibTrans" cxnId="{4E344EEB-471F-4CCF-B9AB-92BB874146CD}">
      <dgm:prSet/>
      <dgm:spPr/>
      <dgm:t>
        <a:bodyPr/>
        <a:lstStyle/>
        <a:p>
          <a:endParaRPr lang="en-US"/>
        </a:p>
      </dgm:t>
    </dgm:pt>
    <dgm:pt modelId="{DAC9A555-9BCD-46DB-B2DF-283769F11A3E}">
      <dgm:prSet/>
      <dgm:spPr/>
      <dgm:t>
        <a:bodyPr/>
        <a:lstStyle/>
        <a:p>
          <a:r>
            <a:rPr lang="en-US" baseline="0"/>
            <a:t>See if there are questions multiple students have—go over and answer these in class for all students</a:t>
          </a:r>
          <a:endParaRPr lang="en-US"/>
        </a:p>
      </dgm:t>
    </dgm:pt>
    <dgm:pt modelId="{7D0B274D-B450-445F-B037-4598B4470E01}" type="parTrans" cxnId="{171C19F3-FFE3-4EFF-A6D8-5988A101F57C}">
      <dgm:prSet/>
      <dgm:spPr/>
      <dgm:t>
        <a:bodyPr/>
        <a:lstStyle/>
        <a:p>
          <a:endParaRPr lang="en-US"/>
        </a:p>
      </dgm:t>
    </dgm:pt>
    <dgm:pt modelId="{A15E242D-1C97-4017-B8CA-FAD157CBF31E}" type="sibTrans" cxnId="{171C19F3-FFE3-4EFF-A6D8-5988A101F57C}">
      <dgm:prSet/>
      <dgm:spPr/>
      <dgm:t>
        <a:bodyPr/>
        <a:lstStyle/>
        <a:p>
          <a:endParaRPr lang="en-US"/>
        </a:p>
      </dgm:t>
    </dgm:pt>
    <dgm:pt modelId="{B225E7EC-B64E-431E-A1D7-CE1BA0122CA2}">
      <dgm:prSet/>
      <dgm:spPr/>
      <dgm:t>
        <a:bodyPr/>
        <a:lstStyle/>
        <a:p>
          <a:r>
            <a:rPr lang="en-US" baseline="0"/>
            <a:t>See if there are problems with the format or content of the course material—improve this content to make it more accessible and convenient for the students</a:t>
          </a:r>
          <a:endParaRPr lang="en-US"/>
        </a:p>
      </dgm:t>
    </dgm:pt>
    <dgm:pt modelId="{2B745C19-08A5-4D20-A39E-7187A5174E2F}" type="parTrans" cxnId="{10E8C012-B86E-4E18-A5D3-DCEE7C076638}">
      <dgm:prSet/>
      <dgm:spPr/>
      <dgm:t>
        <a:bodyPr/>
        <a:lstStyle/>
        <a:p>
          <a:endParaRPr lang="en-US"/>
        </a:p>
      </dgm:t>
    </dgm:pt>
    <dgm:pt modelId="{B65E4102-6FE0-466F-BC39-AB4108D06EFA}" type="sibTrans" cxnId="{10E8C012-B86E-4E18-A5D3-DCEE7C076638}">
      <dgm:prSet/>
      <dgm:spPr/>
      <dgm:t>
        <a:bodyPr/>
        <a:lstStyle/>
        <a:p>
          <a:endParaRPr lang="en-US"/>
        </a:p>
      </dgm:t>
    </dgm:pt>
    <dgm:pt modelId="{A11CE12E-00F2-4DB7-A086-093EC8E147BC}" type="pres">
      <dgm:prSet presAssocID="{7F26B527-BFC9-4796-9CDA-DEF40530C835}" presName="root" presStyleCnt="0">
        <dgm:presLayoutVars>
          <dgm:dir/>
          <dgm:resizeHandles val="exact"/>
        </dgm:presLayoutVars>
      </dgm:prSet>
      <dgm:spPr/>
    </dgm:pt>
    <dgm:pt modelId="{2D6696E8-AB2E-4ADE-94FD-709E71653BF9}" type="pres">
      <dgm:prSet presAssocID="{7F26B527-BFC9-4796-9CDA-DEF40530C835}" presName="container" presStyleCnt="0">
        <dgm:presLayoutVars>
          <dgm:dir/>
          <dgm:resizeHandles val="exact"/>
        </dgm:presLayoutVars>
      </dgm:prSet>
      <dgm:spPr/>
    </dgm:pt>
    <dgm:pt modelId="{3CB2365F-C69B-4A26-BC6A-C4CF571FF3DF}" type="pres">
      <dgm:prSet presAssocID="{AEBDB7C7-C8BC-4949-AB6F-AF1B0476ADFC}" presName="compNode" presStyleCnt="0"/>
      <dgm:spPr/>
    </dgm:pt>
    <dgm:pt modelId="{81A5FFB9-F1CD-44D0-A46C-DB064AFA18D8}" type="pres">
      <dgm:prSet presAssocID="{AEBDB7C7-C8BC-4949-AB6F-AF1B0476ADFC}" presName="iconBgRect" presStyleLbl="bgShp" presStyleIdx="0" presStyleCnt="4"/>
      <dgm:spPr/>
    </dgm:pt>
    <dgm:pt modelId="{699F6024-9C39-4F20-8BD6-10A3F2B1C7A4}" type="pres">
      <dgm:prSet presAssocID="{AEBDB7C7-C8BC-4949-AB6F-AF1B0476AD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nail with solid fill"/>
        </a:ext>
      </dgm:extLst>
    </dgm:pt>
    <dgm:pt modelId="{90E14A7A-C1B2-4CF4-A9F2-FBC98B38A066}" type="pres">
      <dgm:prSet presAssocID="{AEBDB7C7-C8BC-4949-AB6F-AF1B0476ADFC}" presName="spaceRect" presStyleCnt="0"/>
      <dgm:spPr/>
    </dgm:pt>
    <dgm:pt modelId="{BA053443-5ECF-44BF-97C8-2239C8E69535}" type="pres">
      <dgm:prSet presAssocID="{AEBDB7C7-C8BC-4949-AB6F-AF1B0476ADFC}" presName="textRect" presStyleLbl="revTx" presStyleIdx="0" presStyleCnt="4">
        <dgm:presLayoutVars>
          <dgm:chMax val="1"/>
          <dgm:chPref val="1"/>
        </dgm:presLayoutVars>
      </dgm:prSet>
      <dgm:spPr/>
    </dgm:pt>
    <dgm:pt modelId="{EA0C78D0-1018-44A1-9268-2C9C46E03625}" type="pres">
      <dgm:prSet presAssocID="{35C62F73-4BC0-4D01-9F95-45E7630D06BE}" presName="sibTrans" presStyleLbl="sibTrans2D1" presStyleIdx="0" presStyleCnt="0"/>
      <dgm:spPr/>
    </dgm:pt>
    <dgm:pt modelId="{355A2AB8-6869-48E5-9D29-ABBB3775B72B}" type="pres">
      <dgm:prSet presAssocID="{F0C0B25D-B943-4A61-9E85-C76E13CECF54}" presName="compNode" presStyleCnt="0"/>
      <dgm:spPr/>
    </dgm:pt>
    <dgm:pt modelId="{850319D5-6E13-4C50-8365-013F6C19ABE8}" type="pres">
      <dgm:prSet presAssocID="{F0C0B25D-B943-4A61-9E85-C76E13CECF54}" presName="iconBgRect" presStyleLbl="bgShp" presStyleIdx="1" presStyleCnt="4"/>
      <dgm:spPr/>
    </dgm:pt>
    <dgm:pt modelId="{23140D7B-B2AA-4274-8213-C49A54BCF417}" type="pres">
      <dgm:prSet presAssocID="{F0C0B25D-B943-4A61-9E85-C76E13CECF54}"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User with solid fill"/>
        </a:ext>
      </dgm:extLst>
    </dgm:pt>
    <dgm:pt modelId="{0EF34EB6-BFE7-4C1E-8C36-EE71A5C6E514}" type="pres">
      <dgm:prSet presAssocID="{F0C0B25D-B943-4A61-9E85-C76E13CECF54}" presName="spaceRect" presStyleCnt="0"/>
      <dgm:spPr/>
    </dgm:pt>
    <dgm:pt modelId="{EE026BAC-B32F-4670-B760-C66E515505A0}" type="pres">
      <dgm:prSet presAssocID="{F0C0B25D-B943-4A61-9E85-C76E13CECF54}" presName="textRect" presStyleLbl="revTx" presStyleIdx="1" presStyleCnt="4">
        <dgm:presLayoutVars>
          <dgm:chMax val="1"/>
          <dgm:chPref val="1"/>
        </dgm:presLayoutVars>
      </dgm:prSet>
      <dgm:spPr/>
    </dgm:pt>
    <dgm:pt modelId="{0C6AEE00-1665-4A4D-B201-6D64E12B4C22}" type="pres">
      <dgm:prSet presAssocID="{38CC65BC-B99F-442C-8785-0D0452216D16}" presName="sibTrans" presStyleLbl="sibTrans2D1" presStyleIdx="0" presStyleCnt="0"/>
      <dgm:spPr/>
    </dgm:pt>
    <dgm:pt modelId="{57E4C1C9-E406-411A-961C-937D1500D8BC}" type="pres">
      <dgm:prSet presAssocID="{DAC9A555-9BCD-46DB-B2DF-283769F11A3E}" presName="compNode" presStyleCnt="0"/>
      <dgm:spPr/>
    </dgm:pt>
    <dgm:pt modelId="{3E23D6FE-C6A5-43B2-8CFC-ED227CC00A19}" type="pres">
      <dgm:prSet presAssocID="{DAC9A555-9BCD-46DB-B2DF-283769F11A3E}" presName="iconBgRect" presStyleLbl="bgShp" presStyleIdx="2" presStyleCnt="4"/>
      <dgm:spPr/>
    </dgm:pt>
    <dgm:pt modelId="{F85CDD14-ED08-45DD-949E-84EA3C2748A3}" type="pres">
      <dgm:prSet presAssocID="{DAC9A555-9BCD-46DB-B2DF-283769F11A3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890B45A4-6C8D-4509-A4C9-E071C544DEA8}" type="pres">
      <dgm:prSet presAssocID="{DAC9A555-9BCD-46DB-B2DF-283769F11A3E}" presName="spaceRect" presStyleCnt="0"/>
      <dgm:spPr/>
    </dgm:pt>
    <dgm:pt modelId="{66E12A2B-696B-4562-9A49-0772B5890E7A}" type="pres">
      <dgm:prSet presAssocID="{DAC9A555-9BCD-46DB-B2DF-283769F11A3E}" presName="textRect" presStyleLbl="revTx" presStyleIdx="2" presStyleCnt="4">
        <dgm:presLayoutVars>
          <dgm:chMax val="1"/>
          <dgm:chPref val="1"/>
        </dgm:presLayoutVars>
      </dgm:prSet>
      <dgm:spPr/>
    </dgm:pt>
    <dgm:pt modelId="{777E9D3C-EA23-407C-8508-98DE74FE0481}" type="pres">
      <dgm:prSet presAssocID="{A15E242D-1C97-4017-B8CA-FAD157CBF31E}" presName="sibTrans" presStyleLbl="sibTrans2D1" presStyleIdx="0" presStyleCnt="0"/>
      <dgm:spPr/>
    </dgm:pt>
    <dgm:pt modelId="{4F99F346-8C9E-4294-B1CC-3853673A9448}" type="pres">
      <dgm:prSet presAssocID="{B225E7EC-B64E-431E-A1D7-CE1BA0122CA2}" presName="compNode" presStyleCnt="0"/>
      <dgm:spPr/>
    </dgm:pt>
    <dgm:pt modelId="{FADD6986-AADC-46F6-AF9C-E93E38ABAF79}" type="pres">
      <dgm:prSet presAssocID="{B225E7EC-B64E-431E-A1D7-CE1BA0122CA2}" presName="iconBgRect" presStyleLbl="bgShp" presStyleIdx="3" presStyleCnt="4"/>
      <dgm:spPr/>
    </dgm:pt>
    <dgm:pt modelId="{55505601-2CC3-4872-82EC-A31913558B1E}" type="pres">
      <dgm:prSet presAssocID="{B225E7EC-B64E-431E-A1D7-CE1BA0122C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A4C0F20C-83AC-401A-9540-E9BBCAFED7C1}" type="pres">
      <dgm:prSet presAssocID="{B225E7EC-B64E-431E-A1D7-CE1BA0122CA2}" presName="spaceRect" presStyleCnt="0"/>
      <dgm:spPr/>
    </dgm:pt>
    <dgm:pt modelId="{436099EE-87E0-427A-A75A-17E69602F7B2}" type="pres">
      <dgm:prSet presAssocID="{B225E7EC-B64E-431E-A1D7-CE1BA0122CA2}" presName="textRect" presStyleLbl="revTx" presStyleIdx="3" presStyleCnt="4">
        <dgm:presLayoutVars>
          <dgm:chMax val="1"/>
          <dgm:chPref val="1"/>
        </dgm:presLayoutVars>
      </dgm:prSet>
      <dgm:spPr/>
    </dgm:pt>
  </dgm:ptLst>
  <dgm:cxnLst>
    <dgm:cxn modelId="{4A155B01-C37C-438C-B1B6-BEE722F0BFB1}" type="presOf" srcId="{DAC9A555-9BCD-46DB-B2DF-283769F11A3E}" destId="{66E12A2B-696B-4562-9A49-0772B5890E7A}" srcOrd="0" destOrd="0" presId="urn:microsoft.com/office/officeart/2018/2/layout/IconCircleList"/>
    <dgm:cxn modelId="{10E8C012-B86E-4E18-A5D3-DCEE7C076638}" srcId="{7F26B527-BFC9-4796-9CDA-DEF40530C835}" destId="{B225E7EC-B64E-431E-A1D7-CE1BA0122CA2}" srcOrd="3" destOrd="0" parTransId="{2B745C19-08A5-4D20-A39E-7187A5174E2F}" sibTransId="{B65E4102-6FE0-466F-BC39-AB4108D06EFA}"/>
    <dgm:cxn modelId="{6BA82813-8D66-4B65-BB1C-74D06961DACA}" type="presOf" srcId="{A15E242D-1C97-4017-B8CA-FAD157CBF31E}" destId="{777E9D3C-EA23-407C-8508-98DE74FE0481}" srcOrd="0" destOrd="0" presId="urn:microsoft.com/office/officeart/2018/2/layout/IconCircleList"/>
    <dgm:cxn modelId="{E0F61F31-D241-43BE-8686-8B8BFEFCEF3B}" type="presOf" srcId="{38CC65BC-B99F-442C-8785-0D0452216D16}" destId="{0C6AEE00-1665-4A4D-B201-6D64E12B4C22}" srcOrd="0" destOrd="0" presId="urn:microsoft.com/office/officeart/2018/2/layout/IconCircleList"/>
    <dgm:cxn modelId="{31CDD334-1A2A-461C-B4CB-577149FF5F4D}" type="presOf" srcId="{AEBDB7C7-C8BC-4949-AB6F-AF1B0476ADFC}" destId="{BA053443-5ECF-44BF-97C8-2239C8E69535}" srcOrd="0" destOrd="0" presId="urn:microsoft.com/office/officeart/2018/2/layout/IconCircleList"/>
    <dgm:cxn modelId="{A7877C73-1535-4671-92DF-CCC1617321A8}" type="presOf" srcId="{7F26B527-BFC9-4796-9CDA-DEF40530C835}" destId="{A11CE12E-00F2-4DB7-A086-093EC8E147BC}" srcOrd="0" destOrd="0" presId="urn:microsoft.com/office/officeart/2018/2/layout/IconCircleList"/>
    <dgm:cxn modelId="{D9EE4B7B-C4D2-4CFA-96B0-1F81C3700B46}" srcId="{7F26B527-BFC9-4796-9CDA-DEF40530C835}" destId="{AEBDB7C7-C8BC-4949-AB6F-AF1B0476ADFC}" srcOrd="0" destOrd="0" parTransId="{A6152B22-FB33-44AD-90E6-3E6F95E44462}" sibTransId="{35C62F73-4BC0-4D01-9F95-45E7630D06BE}"/>
    <dgm:cxn modelId="{2018FC89-BA35-444F-8753-6FD79F66ECF7}" type="presOf" srcId="{35C62F73-4BC0-4D01-9F95-45E7630D06BE}" destId="{EA0C78D0-1018-44A1-9268-2C9C46E03625}" srcOrd="0" destOrd="0" presId="urn:microsoft.com/office/officeart/2018/2/layout/IconCircleList"/>
    <dgm:cxn modelId="{6E80CE9B-35CF-4408-A3C5-D4D669ADFE1C}" type="presOf" srcId="{B225E7EC-B64E-431E-A1D7-CE1BA0122CA2}" destId="{436099EE-87E0-427A-A75A-17E69602F7B2}" srcOrd="0" destOrd="0" presId="urn:microsoft.com/office/officeart/2018/2/layout/IconCircleList"/>
    <dgm:cxn modelId="{4E344EEB-471F-4CCF-B9AB-92BB874146CD}" srcId="{7F26B527-BFC9-4796-9CDA-DEF40530C835}" destId="{F0C0B25D-B943-4A61-9E85-C76E13CECF54}" srcOrd="1" destOrd="0" parTransId="{B8BFD660-0146-48CF-9326-86B86B3FA122}" sibTransId="{38CC65BC-B99F-442C-8785-0D0452216D16}"/>
    <dgm:cxn modelId="{171C19F3-FFE3-4EFF-A6D8-5988A101F57C}" srcId="{7F26B527-BFC9-4796-9CDA-DEF40530C835}" destId="{DAC9A555-9BCD-46DB-B2DF-283769F11A3E}" srcOrd="2" destOrd="0" parTransId="{7D0B274D-B450-445F-B037-4598B4470E01}" sibTransId="{A15E242D-1C97-4017-B8CA-FAD157CBF31E}"/>
    <dgm:cxn modelId="{E8C0A7F4-4A64-4DDF-B34E-B163704E167C}" type="presOf" srcId="{F0C0B25D-B943-4A61-9E85-C76E13CECF54}" destId="{EE026BAC-B32F-4670-B760-C66E515505A0}" srcOrd="0" destOrd="0" presId="urn:microsoft.com/office/officeart/2018/2/layout/IconCircleList"/>
    <dgm:cxn modelId="{9E1DE684-E2C4-4690-A59B-254E4C2D8051}" type="presParOf" srcId="{A11CE12E-00F2-4DB7-A086-093EC8E147BC}" destId="{2D6696E8-AB2E-4ADE-94FD-709E71653BF9}" srcOrd="0" destOrd="0" presId="urn:microsoft.com/office/officeart/2018/2/layout/IconCircleList"/>
    <dgm:cxn modelId="{D70BE242-C39E-4D64-A63A-A41378F56E2E}" type="presParOf" srcId="{2D6696E8-AB2E-4ADE-94FD-709E71653BF9}" destId="{3CB2365F-C69B-4A26-BC6A-C4CF571FF3DF}" srcOrd="0" destOrd="0" presId="urn:microsoft.com/office/officeart/2018/2/layout/IconCircleList"/>
    <dgm:cxn modelId="{880DF3C9-9409-48ED-BD9C-FD21BA0CBD5B}" type="presParOf" srcId="{3CB2365F-C69B-4A26-BC6A-C4CF571FF3DF}" destId="{81A5FFB9-F1CD-44D0-A46C-DB064AFA18D8}" srcOrd="0" destOrd="0" presId="urn:microsoft.com/office/officeart/2018/2/layout/IconCircleList"/>
    <dgm:cxn modelId="{5F16C008-F3C5-49C4-8EEE-4A1D3F917BE2}" type="presParOf" srcId="{3CB2365F-C69B-4A26-BC6A-C4CF571FF3DF}" destId="{699F6024-9C39-4F20-8BD6-10A3F2B1C7A4}" srcOrd="1" destOrd="0" presId="urn:microsoft.com/office/officeart/2018/2/layout/IconCircleList"/>
    <dgm:cxn modelId="{F8B91F19-9AAC-4B2B-BF0F-55CC7FFBAF9B}" type="presParOf" srcId="{3CB2365F-C69B-4A26-BC6A-C4CF571FF3DF}" destId="{90E14A7A-C1B2-4CF4-A9F2-FBC98B38A066}" srcOrd="2" destOrd="0" presId="urn:microsoft.com/office/officeart/2018/2/layout/IconCircleList"/>
    <dgm:cxn modelId="{DD5594DF-1829-4454-85D1-432D415B62D8}" type="presParOf" srcId="{3CB2365F-C69B-4A26-BC6A-C4CF571FF3DF}" destId="{BA053443-5ECF-44BF-97C8-2239C8E69535}" srcOrd="3" destOrd="0" presId="urn:microsoft.com/office/officeart/2018/2/layout/IconCircleList"/>
    <dgm:cxn modelId="{4A8DF711-8250-4322-A869-821438804328}" type="presParOf" srcId="{2D6696E8-AB2E-4ADE-94FD-709E71653BF9}" destId="{EA0C78D0-1018-44A1-9268-2C9C46E03625}" srcOrd="1" destOrd="0" presId="urn:microsoft.com/office/officeart/2018/2/layout/IconCircleList"/>
    <dgm:cxn modelId="{5B6F08B8-825B-4506-BC63-27575B5E58B5}" type="presParOf" srcId="{2D6696E8-AB2E-4ADE-94FD-709E71653BF9}" destId="{355A2AB8-6869-48E5-9D29-ABBB3775B72B}" srcOrd="2" destOrd="0" presId="urn:microsoft.com/office/officeart/2018/2/layout/IconCircleList"/>
    <dgm:cxn modelId="{1DE5B72E-3CBF-4F3B-83F9-30AFD2038AB5}" type="presParOf" srcId="{355A2AB8-6869-48E5-9D29-ABBB3775B72B}" destId="{850319D5-6E13-4C50-8365-013F6C19ABE8}" srcOrd="0" destOrd="0" presId="urn:microsoft.com/office/officeart/2018/2/layout/IconCircleList"/>
    <dgm:cxn modelId="{6FD9752B-EBDD-4BA0-8D7B-5E110960EC51}" type="presParOf" srcId="{355A2AB8-6869-48E5-9D29-ABBB3775B72B}" destId="{23140D7B-B2AA-4274-8213-C49A54BCF417}" srcOrd="1" destOrd="0" presId="urn:microsoft.com/office/officeart/2018/2/layout/IconCircleList"/>
    <dgm:cxn modelId="{EC0C3C04-CFC8-4D3F-8F74-02A437F5D65E}" type="presParOf" srcId="{355A2AB8-6869-48E5-9D29-ABBB3775B72B}" destId="{0EF34EB6-BFE7-4C1E-8C36-EE71A5C6E514}" srcOrd="2" destOrd="0" presId="urn:microsoft.com/office/officeart/2018/2/layout/IconCircleList"/>
    <dgm:cxn modelId="{3B58B0AB-AF18-4BA9-8905-A078F89FDDD8}" type="presParOf" srcId="{355A2AB8-6869-48E5-9D29-ABBB3775B72B}" destId="{EE026BAC-B32F-4670-B760-C66E515505A0}" srcOrd="3" destOrd="0" presId="urn:microsoft.com/office/officeart/2018/2/layout/IconCircleList"/>
    <dgm:cxn modelId="{3AB9BDAC-CDF9-41B2-8090-9D4089BCE29E}" type="presParOf" srcId="{2D6696E8-AB2E-4ADE-94FD-709E71653BF9}" destId="{0C6AEE00-1665-4A4D-B201-6D64E12B4C22}" srcOrd="3" destOrd="0" presId="urn:microsoft.com/office/officeart/2018/2/layout/IconCircleList"/>
    <dgm:cxn modelId="{A0F15A05-86BA-4AE3-B6AC-3236E8C34CAA}" type="presParOf" srcId="{2D6696E8-AB2E-4ADE-94FD-709E71653BF9}" destId="{57E4C1C9-E406-411A-961C-937D1500D8BC}" srcOrd="4" destOrd="0" presId="urn:microsoft.com/office/officeart/2018/2/layout/IconCircleList"/>
    <dgm:cxn modelId="{4AE6CA08-151A-4D4E-B917-C69D0361AA02}" type="presParOf" srcId="{57E4C1C9-E406-411A-961C-937D1500D8BC}" destId="{3E23D6FE-C6A5-43B2-8CFC-ED227CC00A19}" srcOrd="0" destOrd="0" presId="urn:microsoft.com/office/officeart/2018/2/layout/IconCircleList"/>
    <dgm:cxn modelId="{8DFB8BBB-091B-45A0-8F91-A32E3AD33E57}" type="presParOf" srcId="{57E4C1C9-E406-411A-961C-937D1500D8BC}" destId="{F85CDD14-ED08-45DD-949E-84EA3C2748A3}" srcOrd="1" destOrd="0" presId="urn:microsoft.com/office/officeart/2018/2/layout/IconCircleList"/>
    <dgm:cxn modelId="{A4F656E4-A14E-4E5F-AFB1-C774C5233CAF}" type="presParOf" srcId="{57E4C1C9-E406-411A-961C-937D1500D8BC}" destId="{890B45A4-6C8D-4509-A4C9-E071C544DEA8}" srcOrd="2" destOrd="0" presId="urn:microsoft.com/office/officeart/2018/2/layout/IconCircleList"/>
    <dgm:cxn modelId="{CD4A2E14-6E6A-4A64-92DB-CFFD3FC23774}" type="presParOf" srcId="{57E4C1C9-E406-411A-961C-937D1500D8BC}" destId="{66E12A2B-696B-4562-9A49-0772B5890E7A}" srcOrd="3" destOrd="0" presId="urn:microsoft.com/office/officeart/2018/2/layout/IconCircleList"/>
    <dgm:cxn modelId="{1FE2819A-A7D4-45BB-8FBE-1C025C947392}" type="presParOf" srcId="{2D6696E8-AB2E-4ADE-94FD-709E71653BF9}" destId="{777E9D3C-EA23-407C-8508-98DE74FE0481}" srcOrd="5" destOrd="0" presId="urn:microsoft.com/office/officeart/2018/2/layout/IconCircleList"/>
    <dgm:cxn modelId="{FEF6F74E-AB93-4D04-8BF8-3B3545F31DC2}" type="presParOf" srcId="{2D6696E8-AB2E-4ADE-94FD-709E71653BF9}" destId="{4F99F346-8C9E-4294-B1CC-3853673A9448}" srcOrd="6" destOrd="0" presId="urn:microsoft.com/office/officeart/2018/2/layout/IconCircleList"/>
    <dgm:cxn modelId="{F557EA45-A119-4A5D-97FE-5E4E40A69B7C}" type="presParOf" srcId="{4F99F346-8C9E-4294-B1CC-3853673A9448}" destId="{FADD6986-AADC-46F6-AF9C-E93E38ABAF79}" srcOrd="0" destOrd="0" presId="urn:microsoft.com/office/officeart/2018/2/layout/IconCircleList"/>
    <dgm:cxn modelId="{02571C14-A6CC-4D19-B369-FE566FB3EA61}" type="presParOf" srcId="{4F99F346-8C9E-4294-B1CC-3853673A9448}" destId="{55505601-2CC3-4872-82EC-A31913558B1E}" srcOrd="1" destOrd="0" presId="urn:microsoft.com/office/officeart/2018/2/layout/IconCircleList"/>
    <dgm:cxn modelId="{12ED207C-2205-460F-A0A3-E4E7B8EBEB9B}" type="presParOf" srcId="{4F99F346-8C9E-4294-B1CC-3853673A9448}" destId="{A4C0F20C-83AC-401A-9540-E9BBCAFED7C1}" srcOrd="2" destOrd="0" presId="urn:microsoft.com/office/officeart/2018/2/layout/IconCircleList"/>
    <dgm:cxn modelId="{AFB42E32-D9BD-4164-8140-947E5B5ED353}" type="presParOf" srcId="{4F99F346-8C9E-4294-B1CC-3853673A9448}" destId="{436099EE-87E0-427A-A75A-17E69602F7B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536EA-34A4-6E42-A38E-F42FB5363263}">
      <dsp:nvSpPr>
        <dsp:cNvPr id="0" name=""/>
        <dsp:cNvSpPr/>
      </dsp:nvSpPr>
      <dsp:spPr>
        <a:xfrm>
          <a:off x="2913" y="172523"/>
          <a:ext cx="2311680" cy="3236353"/>
        </a:xfrm>
        <a:prstGeom prst="rect">
          <a:avLst/>
        </a:prstGeom>
        <a:solidFill>
          <a:schemeClr val="accent5">
            <a:tint val="40000"/>
            <a:alpha val="90000"/>
            <a:hueOff val="0"/>
            <a:satOff val="0"/>
            <a:lumOff val="0"/>
            <a:alphaOff val="0"/>
          </a:schemeClr>
        </a:solidFill>
        <a:ln w="34925"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228" tIns="330200" rIns="180228" bIns="330200" numCol="1" spcCol="1270" anchor="t" anchorCtr="0">
          <a:noAutofit/>
        </a:bodyPr>
        <a:lstStyle/>
        <a:p>
          <a:pPr marL="0" lvl="0" indent="0" algn="l" defTabSz="711200">
            <a:lnSpc>
              <a:spcPct val="90000"/>
            </a:lnSpc>
            <a:spcBef>
              <a:spcPct val="0"/>
            </a:spcBef>
            <a:spcAft>
              <a:spcPct val="35000"/>
            </a:spcAft>
            <a:buNone/>
          </a:pPr>
          <a:r>
            <a:rPr lang="en-US" sz="1600" b="1" kern="1200" baseline="0"/>
            <a:t>Fast: </a:t>
          </a:r>
          <a:r>
            <a:rPr lang="en-US" sz="1600" kern="1200" baseline="0"/>
            <a:t>Students can complete an Exit Ticket in a couple of minutes.</a:t>
          </a:r>
          <a:endParaRPr lang="en-US" sz="1600" kern="1200"/>
        </a:p>
      </dsp:txBody>
      <dsp:txXfrm>
        <a:off x="2913" y="1402337"/>
        <a:ext cx="2311680" cy="1941812"/>
      </dsp:txXfrm>
    </dsp:sp>
    <dsp:sp modelId="{A100A8DF-B74C-EC47-9CF3-69BF578CD21C}">
      <dsp:nvSpPr>
        <dsp:cNvPr id="0" name=""/>
        <dsp:cNvSpPr/>
      </dsp:nvSpPr>
      <dsp:spPr>
        <a:xfrm>
          <a:off x="673301" y="496158"/>
          <a:ext cx="970906" cy="970906"/>
        </a:xfrm>
        <a:prstGeom prst="ellipse">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696" tIns="12700" rIns="7569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15487" y="638344"/>
        <a:ext cx="686534" cy="686534"/>
      </dsp:txXfrm>
    </dsp:sp>
    <dsp:sp modelId="{7EA31097-BC70-CD43-BF9C-550FC5F758B1}">
      <dsp:nvSpPr>
        <dsp:cNvPr id="0" name=""/>
        <dsp:cNvSpPr/>
      </dsp:nvSpPr>
      <dsp:spPr>
        <a:xfrm>
          <a:off x="2913" y="3408804"/>
          <a:ext cx="2311680" cy="72"/>
        </a:xfrm>
        <a:prstGeom prst="rect">
          <a:avLst/>
        </a:prstGeom>
        <a:solidFill>
          <a:schemeClr val="accent5">
            <a:hueOff val="1261765"/>
            <a:satOff val="4108"/>
            <a:lumOff val="1429"/>
            <a:alphaOff val="0"/>
          </a:schemeClr>
        </a:solidFill>
        <a:ln w="34925" cap="flat" cmpd="sng" algn="in">
          <a:solidFill>
            <a:schemeClr val="accent5">
              <a:hueOff val="1261765"/>
              <a:satOff val="4108"/>
              <a:lumOff val="14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D4DE78-E2C9-4548-A13D-BB1BF0BB91EC}">
      <dsp:nvSpPr>
        <dsp:cNvPr id="0" name=""/>
        <dsp:cNvSpPr/>
      </dsp:nvSpPr>
      <dsp:spPr>
        <a:xfrm>
          <a:off x="2545762" y="172523"/>
          <a:ext cx="2311680" cy="3236353"/>
        </a:xfrm>
        <a:prstGeom prst="rect">
          <a:avLst/>
        </a:prstGeom>
        <a:solidFill>
          <a:schemeClr val="accent5">
            <a:tint val="40000"/>
            <a:alpha val="90000"/>
            <a:hueOff val="2926864"/>
            <a:satOff val="9822"/>
            <a:lumOff val="1005"/>
            <a:alphaOff val="0"/>
          </a:schemeClr>
        </a:solidFill>
        <a:ln w="34925" cap="flat" cmpd="sng" algn="in">
          <a:solidFill>
            <a:schemeClr val="accent5">
              <a:tint val="40000"/>
              <a:alpha val="90000"/>
              <a:hueOff val="2926864"/>
              <a:satOff val="9822"/>
              <a:lumOff val="10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228" tIns="330200" rIns="180228" bIns="330200" numCol="1" spcCol="1270" anchor="t" anchorCtr="0">
          <a:noAutofit/>
        </a:bodyPr>
        <a:lstStyle/>
        <a:p>
          <a:pPr marL="0" lvl="0" indent="0" algn="l" defTabSz="711200">
            <a:lnSpc>
              <a:spcPct val="90000"/>
            </a:lnSpc>
            <a:spcBef>
              <a:spcPct val="0"/>
            </a:spcBef>
            <a:spcAft>
              <a:spcPct val="35000"/>
            </a:spcAft>
            <a:buNone/>
          </a:pPr>
          <a:r>
            <a:rPr lang="en-US" sz="1600" b="1" kern="1200" baseline="0"/>
            <a:t>Frequent: </a:t>
          </a:r>
          <a:r>
            <a:rPr lang="en-US" sz="1600" kern="1200" baseline="0"/>
            <a:t>Students complete Exit Tickets regularly throughout the semester.</a:t>
          </a:r>
          <a:endParaRPr lang="en-US" sz="1600" kern="1200"/>
        </a:p>
      </dsp:txBody>
      <dsp:txXfrm>
        <a:off x="2545762" y="1402337"/>
        <a:ext cx="2311680" cy="1941812"/>
      </dsp:txXfrm>
    </dsp:sp>
    <dsp:sp modelId="{73BDDF10-89B6-1040-B16A-1C4066E2F484}">
      <dsp:nvSpPr>
        <dsp:cNvPr id="0" name=""/>
        <dsp:cNvSpPr/>
      </dsp:nvSpPr>
      <dsp:spPr>
        <a:xfrm>
          <a:off x="3216150" y="496158"/>
          <a:ext cx="970906" cy="970906"/>
        </a:xfrm>
        <a:prstGeom prst="ellipse">
          <a:avLst/>
        </a:prstGeom>
        <a:solidFill>
          <a:schemeClr val="accent5">
            <a:hueOff val="2523530"/>
            <a:satOff val="8217"/>
            <a:lumOff val="2857"/>
            <a:alphaOff val="0"/>
          </a:schemeClr>
        </a:solidFill>
        <a:ln w="34925" cap="flat" cmpd="sng" algn="in">
          <a:solidFill>
            <a:schemeClr val="accent5">
              <a:hueOff val="2523530"/>
              <a:satOff val="8217"/>
              <a:lumOff val="28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696" tIns="12700" rIns="7569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358336" y="638344"/>
        <a:ext cx="686534" cy="686534"/>
      </dsp:txXfrm>
    </dsp:sp>
    <dsp:sp modelId="{C4ACD7B3-61EA-C144-80D4-CCD9F7E3146F}">
      <dsp:nvSpPr>
        <dsp:cNvPr id="0" name=""/>
        <dsp:cNvSpPr/>
      </dsp:nvSpPr>
      <dsp:spPr>
        <a:xfrm>
          <a:off x="2545762" y="3408804"/>
          <a:ext cx="2311680" cy="72"/>
        </a:xfrm>
        <a:prstGeom prst="rect">
          <a:avLst/>
        </a:prstGeom>
        <a:solidFill>
          <a:schemeClr val="accent5">
            <a:hueOff val="3785295"/>
            <a:satOff val="12325"/>
            <a:lumOff val="4286"/>
            <a:alphaOff val="0"/>
          </a:schemeClr>
        </a:solidFill>
        <a:ln w="34925" cap="flat" cmpd="sng" algn="in">
          <a:solidFill>
            <a:schemeClr val="accent5">
              <a:hueOff val="3785295"/>
              <a:satOff val="12325"/>
              <a:lumOff val="42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FA1186-FF6C-CB4C-94DF-7ACDF9455981}">
      <dsp:nvSpPr>
        <dsp:cNvPr id="0" name=""/>
        <dsp:cNvSpPr/>
      </dsp:nvSpPr>
      <dsp:spPr>
        <a:xfrm>
          <a:off x="5088612" y="172523"/>
          <a:ext cx="2311680" cy="3236353"/>
        </a:xfrm>
        <a:prstGeom prst="rect">
          <a:avLst/>
        </a:prstGeom>
        <a:solidFill>
          <a:schemeClr val="accent5">
            <a:tint val="40000"/>
            <a:alpha val="90000"/>
            <a:hueOff val="5853729"/>
            <a:satOff val="19645"/>
            <a:lumOff val="2009"/>
            <a:alphaOff val="0"/>
          </a:schemeClr>
        </a:solidFill>
        <a:ln w="34925" cap="flat" cmpd="sng" algn="in">
          <a:solidFill>
            <a:schemeClr val="accent5">
              <a:tint val="40000"/>
              <a:alpha val="90000"/>
              <a:hueOff val="5853729"/>
              <a:satOff val="19645"/>
              <a:lumOff val="20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228" tIns="330200" rIns="180228" bIns="330200" numCol="1" spcCol="1270" anchor="t" anchorCtr="0">
          <a:noAutofit/>
        </a:bodyPr>
        <a:lstStyle/>
        <a:p>
          <a:pPr marL="0" lvl="0" indent="0" algn="l" defTabSz="711200">
            <a:lnSpc>
              <a:spcPct val="90000"/>
            </a:lnSpc>
            <a:spcBef>
              <a:spcPct val="0"/>
            </a:spcBef>
            <a:spcAft>
              <a:spcPct val="35000"/>
            </a:spcAft>
            <a:buNone/>
          </a:pPr>
          <a:r>
            <a:rPr lang="en-US" sz="1600" b="1" kern="1200" baseline="0"/>
            <a:t>Inclusive: </a:t>
          </a:r>
          <a:r>
            <a:rPr lang="en-US" sz="1600" kern="1200" baseline="0"/>
            <a:t>All students provide feedback through Exit Tickets.</a:t>
          </a:r>
          <a:endParaRPr lang="en-US" sz="1600" kern="1200"/>
        </a:p>
      </dsp:txBody>
      <dsp:txXfrm>
        <a:off x="5088612" y="1402337"/>
        <a:ext cx="2311680" cy="1941812"/>
      </dsp:txXfrm>
    </dsp:sp>
    <dsp:sp modelId="{DAE3D8E4-4789-2745-A68A-B9FFFEF1E8AF}">
      <dsp:nvSpPr>
        <dsp:cNvPr id="0" name=""/>
        <dsp:cNvSpPr/>
      </dsp:nvSpPr>
      <dsp:spPr>
        <a:xfrm>
          <a:off x="5758999" y="496158"/>
          <a:ext cx="970906" cy="970906"/>
        </a:xfrm>
        <a:prstGeom prst="ellipse">
          <a:avLst/>
        </a:prstGeom>
        <a:solidFill>
          <a:schemeClr val="accent5">
            <a:hueOff val="5047060"/>
            <a:satOff val="16433"/>
            <a:lumOff val="5714"/>
            <a:alphaOff val="0"/>
          </a:schemeClr>
        </a:solidFill>
        <a:ln w="34925" cap="flat" cmpd="sng" algn="in">
          <a:solidFill>
            <a:schemeClr val="accent5">
              <a:hueOff val="5047060"/>
              <a:satOff val="16433"/>
              <a:lumOff val="57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696" tIns="12700" rIns="7569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5901185" y="638344"/>
        <a:ext cx="686534" cy="686534"/>
      </dsp:txXfrm>
    </dsp:sp>
    <dsp:sp modelId="{DDF7F366-8036-0649-A206-13829C196DE4}">
      <dsp:nvSpPr>
        <dsp:cNvPr id="0" name=""/>
        <dsp:cNvSpPr/>
      </dsp:nvSpPr>
      <dsp:spPr>
        <a:xfrm>
          <a:off x="5088612" y="3408804"/>
          <a:ext cx="2311680" cy="72"/>
        </a:xfrm>
        <a:prstGeom prst="rect">
          <a:avLst/>
        </a:prstGeom>
        <a:solidFill>
          <a:schemeClr val="accent5">
            <a:hueOff val="6308825"/>
            <a:satOff val="20541"/>
            <a:lumOff val="7143"/>
            <a:alphaOff val="0"/>
          </a:schemeClr>
        </a:solidFill>
        <a:ln w="34925" cap="flat" cmpd="sng" algn="in">
          <a:solidFill>
            <a:schemeClr val="accent5">
              <a:hueOff val="6308825"/>
              <a:satOff val="20541"/>
              <a:lumOff val="71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34012D-11FE-924B-B89B-EF7A454D5611}">
      <dsp:nvSpPr>
        <dsp:cNvPr id="0" name=""/>
        <dsp:cNvSpPr/>
      </dsp:nvSpPr>
      <dsp:spPr>
        <a:xfrm>
          <a:off x="7631461" y="172523"/>
          <a:ext cx="2311680" cy="3236353"/>
        </a:xfrm>
        <a:prstGeom prst="rect">
          <a:avLst/>
        </a:prstGeom>
        <a:solidFill>
          <a:schemeClr val="accent5">
            <a:tint val="40000"/>
            <a:alpha val="90000"/>
            <a:hueOff val="8780593"/>
            <a:satOff val="29467"/>
            <a:lumOff val="3014"/>
            <a:alphaOff val="0"/>
          </a:schemeClr>
        </a:solidFill>
        <a:ln w="34925" cap="flat" cmpd="sng" algn="in">
          <a:solidFill>
            <a:schemeClr val="accent5">
              <a:tint val="40000"/>
              <a:alpha val="90000"/>
              <a:hueOff val="8780593"/>
              <a:satOff val="29467"/>
              <a:lumOff val="30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228" tIns="330200" rIns="180228" bIns="330200" numCol="1" spcCol="1270" anchor="t" anchorCtr="0">
          <a:noAutofit/>
        </a:bodyPr>
        <a:lstStyle/>
        <a:p>
          <a:pPr marL="0" lvl="0" indent="0" algn="l" defTabSz="711200">
            <a:lnSpc>
              <a:spcPct val="90000"/>
            </a:lnSpc>
            <a:spcBef>
              <a:spcPct val="0"/>
            </a:spcBef>
            <a:spcAft>
              <a:spcPct val="35000"/>
            </a:spcAft>
            <a:buNone/>
          </a:pPr>
          <a:r>
            <a:rPr lang="en-US" sz="1600" b="1" kern="1200" baseline="0"/>
            <a:t>Actionable: </a:t>
          </a:r>
          <a:r>
            <a:rPr lang="en-US" sz="1600" kern="1200" baseline="0"/>
            <a:t>Exit Ticket questions focus on things that can be quickly changed or addressed to improve the class.</a:t>
          </a:r>
          <a:endParaRPr lang="en-US" sz="1600" kern="1200"/>
        </a:p>
      </dsp:txBody>
      <dsp:txXfrm>
        <a:off x="7631461" y="1402337"/>
        <a:ext cx="2311680" cy="1941812"/>
      </dsp:txXfrm>
    </dsp:sp>
    <dsp:sp modelId="{CB3536C6-33D9-6646-994C-54FC41711F00}">
      <dsp:nvSpPr>
        <dsp:cNvPr id="0" name=""/>
        <dsp:cNvSpPr/>
      </dsp:nvSpPr>
      <dsp:spPr>
        <a:xfrm>
          <a:off x="8301848" y="496158"/>
          <a:ext cx="970906" cy="970906"/>
        </a:xfrm>
        <a:prstGeom prst="ellipse">
          <a:avLst/>
        </a:prstGeom>
        <a:solidFill>
          <a:schemeClr val="accent5">
            <a:hueOff val="7570590"/>
            <a:satOff val="24650"/>
            <a:lumOff val="8571"/>
            <a:alphaOff val="0"/>
          </a:schemeClr>
        </a:solidFill>
        <a:ln w="34925" cap="flat" cmpd="sng" algn="in">
          <a:solidFill>
            <a:schemeClr val="accent5">
              <a:hueOff val="7570590"/>
              <a:satOff val="24650"/>
              <a:lumOff val="85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696" tIns="12700" rIns="75696"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444034" y="638344"/>
        <a:ext cx="686534" cy="686534"/>
      </dsp:txXfrm>
    </dsp:sp>
    <dsp:sp modelId="{D0F0CC6E-32DB-9648-B193-E12FEB2D3B3E}">
      <dsp:nvSpPr>
        <dsp:cNvPr id="0" name=""/>
        <dsp:cNvSpPr/>
      </dsp:nvSpPr>
      <dsp:spPr>
        <a:xfrm>
          <a:off x="7631461" y="3408804"/>
          <a:ext cx="2311680" cy="72"/>
        </a:xfrm>
        <a:prstGeom prst="rect">
          <a:avLst/>
        </a:prstGeom>
        <a:solidFill>
          <a:schemeClr val="accent5">
            <a:hueOff val="8832355"/>
            <a:satOff val="28758"/>
            <a:lumOff val="10000"/>
            <a:alphaOff val="0"/>
          </a:schemeClr>
        </a:solidFill>
        <a:ln w="34925" cap="flat" cmpd="sng" algn="in">
          <a:solidFill>
            <a:schemeClr val="accent5">
              <a:hueOff val="8832355"/>
              <a:satOff val="28758"/>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536EA-34A4-6E42-A38E-F42FB5363263}">
      <dsp:nvSpPr>
        <dsp:cNvPr id="0" name=""/>
        <dsp:cNvSpPr/>
      </dsp:nvSpPr>
      <dsp:spPr>
        <a:xfrm>
          <a:off x="2913" y="172523"/>
          <a:ext cx="2311680" cy="3236353"/>
        </a:xfrm>
        <a:prstGeom prst="rect">
          <a:avLst/>
        </a:prstGeom>
        <a:solidFill>
          <a:schemeClr val="accent5">
            <a:tint val="40000"/>
            <a:alpha val="90000"/>
            <a:hueOff val="0"/>
            <a:satOff val="0"/>
            <a:lumOff val="0"/>
            <a:alphaOff val="0"/>
          </a:schemeClr>
        </a:solidFill>
        <a:ln w="34925"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228" tIns="330200" rIns="180228" bIns="330200" numCol="1" spcCol="1270" anchor="t" anchorCtr="0">
          <a:noAutofit/>
        </a:bodyPr>
        <a:lstStyle/>
        <a:p>
          <a:pPr marL="0" lvl="0" indent="0" algn="l" defTabSz="622300">
            <a:lnSpc>
              <a:spcPct val="90000"/>
            </a:lnSpc>
            <a:spcBef>
              <a:spcPct val="0"/>
            </a:spcBef>
            <a:spcAft>
              <a:spcPct val="35000"/>
            </a:spcAft>
            <a:buNone/>
          </a:pPr>
          <a:r>
            <a:rPr lang="en-US" sz="1400" b="1" kern="1200" baseline="0" dirty="0"/>
            <a:t>Fast: </a:t>
          </a:r>
          <a:r>
            <a:rPr lang="en-US" sz="1400" kern="1200" dirty="0"/>
            <a:t>Each Exit Ticket includes </a:t>
          </a:r>
          <a:r>
            <a:rPr lang="en-US" sz="1400" b="0" kern="1200" dirty="0"/>
            <a:t>four short questions </a:t>
          </a:r>
          <a:r>
            <a:rPr lang="en-US" sz="1400" kern="1200" dirty="0"/>
            <a:t>through a Google form (link is provided in an email).</a:t>
          </a:r>
        </a:p>
      </dsp:txBody>
      <dsp:txXfrm>
        <a:off x="2913" y="1402337"/>
        <a:ext cx="2311680" cy="1941812"/>
      </dsp:txXfrm>
    </dsp:sp>
    <dsp:sp modelId="{A100A8DF-B74C-EC47-9CF3-69BF578CD21C}">
      <dsp:nvSpPr>
        <dsp:cNvPr id="0" name=""/>
        <dsp:cNvSpPr/>
      </dsp:nvSpPr>
      <dsp:spPr>
        <a:xfrm>
          <a:off x="673301" y="496158"/>
          <a:ext cx="970906" cy="970906"/>
        </a:xfrm>
        <a:prstGeom prst="ellipse">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696" tIns="12700" rIns="7569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15487" y="638344"/>
        <a:ext cx="686534" cy="686534"/>
      </dsp:txXfrm>
    </dsp:sp>
    <dsp:sp modelId="{7EA31097-BC70-CD43-BF9C-550FC5F758B1}">
      <dsp:nvSpPr>
        <dsp:cNvPr id="0" name=""/>
        <dsp:cNvSpPr/>
      </dsp:nvSpPr>
      <dsp:spPr>
        <a:xfrm>
          <a:off x="2913" y="3408804"/>
          <a:ext cx="2311680" cy="72"/>
        </a:xfrm>
        <a:prstGeom prst="rect">
          <a:avLst/>
        </a:prstGeom>
        <a:solidFill>
          <a:schemeClr val="accent5">
            <a:hueOff val="1261765"/>
            <a:satOff val="4108"/>
            <a:lumOff val="1429"/>
            <a:alphaOff val="0"/>
          </a:schemeClr>
        </a:solidFill>
        <a:ln w="34925" cap="flat" cmpd="sng" algn="in">
          <a:solidFill>
            <a:schemeClr val="accent5">
              <a:hueOff val="1261765"/>
              <a:satOff val="4108"/>
              <a:lumOff val="14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D4DE78-E2C9-4548-A13D-BB1BF0BB91EC}">
      <dsp:nvSpPr>
        <dsp:cNvPr id="0" name=""/>
        <dsp:cNvSpPr/>
      </dsp:nvSpPr>
      <dsp:spPr>
        <a:xfrm>
          <a:off x="2545762" y="172523"/>
          <a:ext cx="2311680" cy="3236353"/>
        </a:xfrm>
        <a:prstGeom prst="rect">
          <a:avLst/>
        </a:prstGeom>
        <a:solidFill>
          <a:schemeClr val="accent5">
            <a:tint val="40000"/>
            <a:alpha val="90000"/>
            <a:hueOff val="2926864"/>
            <a:satOff val="9822"/>
            <a:lumOff val="1005"/>
            <a:alphaOff val="0"/>
          </a:schemeClr>
        </a:solidFill>
        <a:ln w="34925" cap="flat" cmpd="sng" algn="in">
          <a:solidFill>
            <a:schemeClr val="accent5">
              <a:tint val="40000"/>
              <a:alpha val="90000"/>
              <a:hueOff val="2926864"/>
              <a:satOff val="9822"/>
              <a:lumOff val="10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228" tIns="330200" rIns="180228" bIns="330200" numCol="1" spcCol="1270" anchor="t" anchorCtr="0">
          <a:noAutofit/>
        </a:bodyPr>
        <a:lstStyle/>
        <a:p>
          <a:pPr marL="0" lvl="0" indent="0" algn="l" defTabSz="622300">
            <a:lnSpc>
              <a:spcPct val="90000"/>
            </a:lnSpc>
            <a:spcBef>
              <a:spcPct val="0"/>
            </a:spcBef>
            <a:spcAft>
              <a:spcPct val="35000"/>
            </a:spcAft>
            <a:buNone/>
          </a:pPr>
          <a:r>
            <a:rPr lang="en-US" sz="1400" b="1" kern="1200" baseline="0" dirty="0"/>
            <a:t>Frequent: </a:t>
          </a:r>
          <a:r>
            <a:rPr lang="en-US" sz="1400" kern="1200" dirty="0"/>
            <a:t>Students complete Exit Tickets </a:t>
          </a:r>
          <a:r>
            <a:rPr lang="en-US" sz="1400" b="0" kern="1200" dirty="0"/>
            <a:t>once a week </a:t>
          </a:r>
          <a:r>
            <a:rPr lang="en-US" sz="1400" kern="1200" dirty="0"/>
            <a:t>throughout the semester.</a:t>
          </a:r>
        </a:p>
      </dsp:txBody>
      <dsp:txXfrm>
        <a:off x="2545762" y="1402337"/>
        <a:ext cx="2311680" cy="1941812"/>
      </dsp:txXfrm>
    </dsp:sp>
    <dsp:sp modelId="{73BDDF10-89B6-1040-B16A-1C4066E2F484}">
      <dsp:nvSpPr>
        <dsp:cNvPr id="0" name=""/>
        <dsp:cNvSpPr/>
      </dsp:nvSpPr>
      <dsp:spPr>
        <a:xfrm>
          <a:off x="3216150" y="496158"/>
          <a:ext cx="970906" cy="970906"/>
        </a:xfrm>
        <a:prstGeom prst="ellipse">
          <a:avLst/>
        </a:prstGeom>
        <a:solidFill>
          <a:schemeClr val="accent5">
            <a:hueOff val="2523530"/>
            <a:satOff val="8217"/>
            <a:lumOff val="2857"/>
            <a:alphaOff val="0"/>
          </a:schemeClr>
        </a:solidFill>
        <a:ln w="34925" cap="flat" cmpd="sng" algn="in">
          <a:solidFill>
            <a:schemeClr val="accent5">
              <a:hueOff val="2523530"/>
              <a:satOff val="8217"/>
              <a:lumOff val="28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696" tIns="12700" rIns="7569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358336" y="638344"/>
        <a:ext cx="686534" cy="686534"/>
      </dsp:txXfrm>
    </dsp:sp>
    <dsp:sp modelId="{C4ACD7B3-61EA-C144-80D4-CCD9F7E3146F}">
      <dsp:nvSpPr>
        <dsp:cNvPr id="0" name=""/>
        <dsp:cNvSpPr/>
      </dsp:nvSpPr>
      <dsp:spPr>
        <a:xfrm>
          <a:off x="2545762" y="3408804"/>
          <a:ext cx="2311680" cy="72"/>
        </a:xfrm>
        <a:prstGeom prst="rect">
          <a:avLst/>
        </a:prstGeom>
        <a:solidFill>
          <a:schemeClr val="accent5">
            <a:hueOff val="3785295"/>
            <a:satOff val="12325"/>
            <a:lumOff val="4286"/>
            <a:alphaOff val="0"/>
          </a:schemeClr>
        </a:solidFill>
        <a:ln w="34925" cap="flat" cmpd="sng" algn="in">
          <a:solidFill>
            <a:schemeClr val="accent5">
              <a:hueOff val="3785295"/>
              <a:satOff val="12325"/>
              <a:lumOff val="42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FA1186-FF6C-CB4C-94DF-7ACDF9455981}">
      <dsp:nvSpPr>
        <dsp:cNvPr id="0" name=""/>
        <dsp:cNvSpPr/>
      </dsp:nvSpPr>
      <dsp:spPr>
        <a:xfrm>
          <a:off x="5088612" y="172523"/>
          <a:ext cx="2311680" cy="3236353"/>
        </a:xfrm>
        <a:prstGeom prst="rect">
          <a:avLst/>
        </a:prstGeom>
        <a:solidFill>
          <a:schemeClr val="accent5">
            <a:tint val="40000"/>
            <a:alpha val="90000"/>
            <a:hueOff val="5853729"/>
            <a:satOff val="19645"/>
            <a:lumOff val="2009"/>
            <a:alphaOff val="0"/>
          </a:schemeClr>
        </a:solidFill>
        <a:ln w="34925" cap="flat" cmpd="sng" algn="in">
          <a:solidFill>
            <a:schemeClr val="accent5">
              <a:tint val="40000"/>
              <a:alpha val="90000"/>
              <a:hueOff val="5853729"/>
              <a:satOff val="19645"/>
              <a:lumOff val="20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228" tIns="330200" rIns="180228" bIns="330200" numCol="1" spcCol="1270" anchor="t" anchorCtr="0">
          <a:noAutofit/>
        </a:bodyPr>
        <a:lstStyle/>
        <a:p>
          <a:pPr marL="0" lvl="0" indent="0" algn="l" defTabSz="622300">
            <a:lnSpc>
              <a:spcPct val="90000"/>
            </a:lnSpc>
            <a:spcBef>
              <a:spcPct val="0"/>
            </a:spcBef>
            <a:spcAft>
              <a:spcPct val="35000"/>
            </a:spcAft>
            <a:buNone/>
          </a:pPr>
          <a:r>
            <a:rPr lang="en-US" sz="1400" b="1" kern="1200" baseline="0" dirty="0"/>
            <a:t>Inclusive: </a:t>
          </a:r>
          <a:r>
            <a:rPr lang="en-US" sz="1400" kern="1200" dirty="0"/>
            <a:t>Students are </a:t>
          </a:r>
          <a:r>
            <a:rPr lang="en-US" sz="1400" b="0" kern="1200" dirty="0"/>
            <a:t>required</a:t>
          </a:r>
          <a:r>
            <a:rPr lang="en-US" sz="1400" kern="1200" dirty="0"/>
            <a:t> to complete Exit Tickets as part of their participation grade (replaces taking attendance). </a:t>
          </a:r>
        </a:p>
      </dsp:txBody>
      <dsp:txXfrm>
        <a:off x="5088612" y="1402337"/>
        <a:ext cx="2311680" cy="1941812"/>
      </dsp:txXfrm>
    </dsp:sp>
    <dsp:sp modelId="{DAE3D8E4-4789-2745-A68A-B9FFFEF1E8AF}">
      <dsp:nvSpPr>
        <dsp:cNvPr id="0" name=""/>
        <dsp:cNvSpPr/>
      </dsp:nvSpPr>
      <dsp:spPr>
        <a:xfrm>
          <a:off x="5758999" y="496158"/>
          <a:ext cx="970906" cy="970906"/>
        </a:xfrm>
        <a:prstGeom prst="ellipse">
          <a:avLst/>
        </a:prstGeom>
        <a:solidFill>
          <a:schemeClr val="accent5">
            <a:hueOff val="5047060"/>
            <a:satOff val="16433"/>
            <a:lumOff val="5714"/>
            <a:alphaOff val="0"/>
          </a:schemeClr>
        </a:solidFill>
        <a:ln w="34925" cap="flat" cmpd="sng" algn="in">
          <a:solidFill>
            <a:schemeClr val="accent5">
              <a:hueOff val="5047060"/>
              <a:satOff val="16433"/>
              <a:lumOff val="57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696" tIns="12700" rIns="7569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5901185" y="638344"/>
        <a:ext cx="686534" cy="686534"/>
      </dsp:txXfrm>
    </dsp:sp>
    <dsp:sp modelId="{DDF7F366-8036-0649-A206-13829C196DE4}">
      <dsp:nvSpPr>
        <dsp:cNvPr id="0" name=""/>
        <dsp:cNvSpPr/>
      </dsp:nvSpPr>
      <dsp:spPr>
        <a:xfrm>
          <a:off x="5088612" y="3408804"/>
          <a:ext cx="2311680" cy="72"/>
        </a:xfrm>
        <a:prstGeom prst="rect">
          <a:avLst/>
        </a:prstGeom>
        <a:solidFill>
          <a:schemeClr val="accent5">
            <a:hueOff val="6308825"/>
            <a:satOff val="20541"/>
            <a:lumOff val="7143"/>
            <a:alphaOff val="0"/>
          </a:schemeClr>
        </a:solidFill>
        <a:ln w="34925" cap="flat" cmpd="sng" algn="in">
          <a:solidFill>
            <a:schemeClr val="accent5">
              <a:hueOff val="6308825"/>
              <a:satOff val="20541"/>
              <a:lumOff val="71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34012D-11FE-924B-B89B-EF7A454D5611}">
      <dsp:nvSpPr>
        <dsp:cNvPr id="0" name=""/>
        <dsp:cNvSpPr/>
      </dsp:nvSpPr>
      <dsp:spPr>
        <a:xfrm>
          <a:off x="7631461" y="172523"/>
          <a:ext cx="2311680" cy="3236353"/>
        </a:xfrm>
        <a:prstGeom prst="rect">
          <a:avLst/>
        </a:prstGeom>
        <a:solidFill>
          <a:schemeClr val="accent5">
            <a:tint val="40000"/>
            <a:alpha val="90000"/>
            <a:hueOff val="8780593"/>
            <a:satOff val="29467"/>
            <a:lumOff val="3014"/>
            <a:alphaOff val="0"/>
          </a:schemeClr>
        </a:solidFill>
        <a:ln w="34925" cap="flat" cmpd="sng" algn="in">
          <a:solidFill>
            <a:schemeClr val="accent5">
              <a:tint val="40000"/>
              <a:alpha val="90000"/>
              <a:hueOff val="8780593"/>
              <a:satOff val="29467"/>
              <a:lumOff val="30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228" tIns="330200" rIns="180228" bIns="330200" numCol="1" spcCol="1270" anchor="t" anchorCtr="0">
          <a:noAutofit/>
        </a:bodyPr>
        <a:lstStyle/>
        <a:p>
          <a:pPr marL="0" lvl="0" indent="0" algn="l" defTabSz="622300">
            <a:lnSpc>
              <a:spcPct val="90000"/>
            </a:lnSpc>
            <a:spcBef>
              <a:spcPct val="0"/>
            </a:spcBef>
            <a:spcAft>
              <a:spcPct val="35000"/>
            </a:spcAft>
            <a:buNone/>
          </a:pPr>
          <a:r>
            <a:rPr lang="en-US" sz="1400" b="1" kern="1200" baseline="0" dirty="0"/>
            <a:t>Actionable: </a:t>
          </a:r>
          <a:r>
            <a:rPr lang="en-US" sz="1400" kern="1200" dirty="0"/>
            <a:t>Exit Ticket questions focus </a:t>
          </a:r>
          <a:r>
            <a:rPr lang="en-US" sz="1400" b="0" kern="1200" dirty="0"/>
            <a:t>what the students have learned, what they aren’t understanding, and how the course could be more effective.</a:t>
          </a:r>
        </a:p>
      </dsp:txBody>
      <dsp:txXfrm>
        <a:off x="7631461" y="1402337"/>
        <a:ext cx="2311680" cy="1941812"/>
      </dsp:txXfrm>
    </dsp:sp>
    <dsp:sp modelId="{CB3536C6-33D9-6646-994C-54FC41711F00}">
      <dsp:nvSpPr>
        <dsp:cNvPr id="0" name=""/>
        <dsp:cNvSpPr/>
      </dsp:nvSpPr>
      <dsp:spPr>
        <a:xfrm>
          <a:off x="8301848" y="496158"/>
          <a:ext cx="970906" cy="970906"/>
        </a:xfrm>
        <a:prstGeom prst="ellipse">
          <a:avLst/>
        </a:prstGeom>
        <a:solidFill>
          <a:schemeClr val="accent5">
            <a:hueOff val="7570590"/>
            <a:satOff val="24650"/>
            <a:lumOff val="8571"/>
            <a:alphaOff val="0"/>
          </a:schemeClr>
        </a:solidFill>
        <a:ln w="34925" cap="flat" cmpd="sng" algn="in">
          <a:solidFill>
            <a:schemeClr val="accent5">
              <a:hueOff val="7570590"/>
              <a:satOff val="24650"/>
              <a:lumOff val="85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696" tIns="12700" rIns="75696"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444034" y="638344"/>
        <a:ext cx="686534" cy="686534"/>
      </dsp:txXfrm>
    </dsp:sp>
    <dsp:sp modelId="{D0F0CC6E-32DB-9648-B193-E12FEB2D3B3E}">
      <dsp:nvSpPr>
        <dsp:cNvPr id="0" name=""/>
        <dsp:cNvSpPr/>
      </dsp:nvSpPr>
      <dsp:spPr>
        <a:xfrm>
          <a:off x="7631461" y="3408804"/>
          <a:ext cx="2311680" cy="72"/>
        </a:xfrm>
        <a:prstGeom prst="rect">
          <a:avLst/>
        </a:prstGeom>
        <a:solidFill>
          <a:schemeClr val="accent5">
            <a:hueOff val="8832355"/>
            <a:satOff val="28758"/>
            <a:lumOff val="10000"/>
            <a:alphaOff val="0"/>
          </a:schemeClr>
        </a:solidFill>
        <a:ln w="34925" cap="flat" cmpd="sng" algn="in">
          <a:solidFill>
            <a:schemeClr val="accent5">
              <a:hueOff val="8832355"/>
              <a:satOff val="28758"/>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459A9-EDD4-4111-9347-1FD9ED493C69}">
      <dsp:nvSpPr>
        <dsp:cNvPr id="0" name=""/>
        <dsp:cNvSpPr/>
      </dsp:nvSpPr>
      <dsp:spPr>
        <a:xfrm>
          <a:off x="0" y="2315"/>
          <a:ext cx="6506304" cy="11733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B034C-AFF8-4029-B46A-BF379AE4E193}">
      <dsp:nvSpPr>
        <dsp:cNvPr id="0" name=""/>
        <dsp:cNvSpPr/>
      </dsp:nvSpPr>
      <dsp:spPr>
        <a:xfrm>
          <a:off x="354925" y="266309"/>
          <a:ext cx="645319" cy="64531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C71BC24-D34E-4211-ADDF-5C6BA9BBC47C}">
      <dsp:nvSpPr>
        <dsp:cNvPr id="0" name=""/>
        <dsp:cNvSpPr/>
      </dsp:nvSpPr>
      <dsp:spPr>
        <a:xfrm>
          <a:off x="1355170" y="2315"/>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844550">
            <a:lnSpc>
              <a:spcPct val="90000"/>
            </a:lnSpc>
            <a:spcBef>
              <a:spcPct val="0"/>
            </a:spcBef>
            <a:spcAft>
              <a:spcPct val="35000"/>
            </a:spcAft>
            <a:buNone/>
          </a:pPr>
          <a:r>
            <a:rPr lang="en-US" sz="1900" kern="1200" dirty="0"/>
            <a:t>What's one important thing you learned from the videos for class today?</a:t>
          </a:r>
        </a:p>
      </dsp:txBody>
      <dsp:txXfrm>
        <a:off x="1355170" y="2315"/>
        <a:ext cx="5151133" cy="1173307"/>
      </dsp:txXfrm>
    </dsp:sp>
    <dsp:sp modelId="{F6E4BDEF-0F42-40EF-88E2-25AE780EAAF5}">
      <dsp:nvSpPr>
        <dsp:cNvPr id="0" name=""/>
        <dsp:cNvSpPr/>
      </dsp:nvSpPr>
      <dsp:spPr>
        <a:xfrm>
          <a:off x="0" y="1468949"/>
          <a:ext cx="6506304" cy="11733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57F3F-A3C9-4AD2-8A2F-2F1906538C40}">
      <dsp:nvSpPr>
        <dsp:cNvPr id="0" name=""/>
        <dsp:cNvSpPr/>
      </dsp:nvSpPr>
      <dsp:spPr>
        <a:xfrm>
          <a:off x="354925" y="1732943"/>
          <a:ext cx="645319" cy="645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87D0F35-3B8D-40D0-AB99-1895BEC913E9}">
      <dsp:nvSpPr>
        <dsp:cNvPr id="0" name=""/>
        <dsp:cNvSpPr/>
      </dsp:nvSpPr>
      <dsp:spPr>
        <a:xfrm>
          <a:off x="1355170" y="1468949"/>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844550">
            <a:lnSpc>
              <a:spcPct val="90000"/>
            </a:lnSpc>
            <a:spcBef>
              <a:spcPct val="0"/>
            </a:spcBef>
            <a:spcAft>
              <a:spcPct val="35000"/>
            </a:spcAft>
            <a:buNone/>
          </a:pPr>
          <a:r>
            <a:rPr lang="en-US" sz="1900" kern="1200"/>
            <a:t>Did you feel prepared for today's coding exercises?  Why or why not?</a:t>
          </a:r>
        </a:p>
      </dsp:txBody>
      <dsp:txXfrm>
        <a:off x="1355170" y="1468949"/>
        <a:ext cx="5151133" cy="1173307"/>
      </dsp:txXfrm>
    </dsp:sp>
    <dsp:sp modelId="{73106014-159D-4912-8F93-C45723F4F6D5}">
      <dsp:nvSpPr>
        <dsp:cNvPr id="0" name=""/>
        <dsp:cNvSpPr/>
      </dsp:nvSpPr>
      <dsp:spPr>
        <a:xfrm>
          <a:off x="0" y="2935583"/>
          <a:ext cx="6506304" cy="11733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75BD-E5C1-42DD-859A-1A391B562585}">
      <dsp:nvSpPr>
        <dsp:cNvPr id="0" name=""/>
        <dsp:cNvSpPr/>
      </dsp:nvSpPr>
      <dsp:spPr>
        <a:xfrm>
          <a:off x="354925" y="3199577"/>
          <a:ext cx="645319" cy="64531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2F5641E-70DD-4279-B75C-6B2BD19763B1}">
      <dsp:nvSpPr>
        <dsp:cNvPr id="0" name=""/>
        <dsp:cNvSpPr/>
      </dsp:nvSpPr>
      <dsp:spPr>
        <a:xfrm>
          <a:off x="1355170" y="2935583"/>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844550">
            <a:lnSpc>
              <a:spcPct val="90000"/>
            </a:lnSpc>
            <a:spcBef>
              <a:spcPct val="0"/>
            </a:spcBef>
            <a:spcAft>
              <a:spcPct val="35000"/>
            </a:spcAft>
            <a:buNone/>
          </a:pPr>
          <a:r>
            <a:rPr lang="en-US" sz="1900" kern="1200"/>
            <a:t>What would help make today's videos or coding exercise more effective?</a:t>
          </a:r>
        </a:p>
      </dsp:txBody>
      <dsp:txXfrm>
        <a:off x="1355170" y="2935583"/>
        <a:ext cx="5151133" cy="1173307"/>
      </dsp:txXfrm>
    </dsp:sp>
    <dsp:sp modelId="{D6A6E209-3C17-434E-9D2A-4BA26FE60641}">
      <dsp:nvSpPr>
        <dsp:cNvPr id="0" name=""/>
        <dsp:cNvSpPr/>
      </dsp:nvSpPr>
      <dsp:spPr>
        <a:xfrm>
          <a:off x="0" y="4402217"/>
          <a:ext cx="6506304" cy="11733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32D54-EBDF-460A-B0AB-B6C8D17A166C}">
      <dsp:nvSpPr>
        <dsp:cNvPr id="0" name=""/>
        <dsp:cNvSpPr/>
      </dsp:nvSpPr>
      <dsp:spPr>
        <a:xfrm>
          <a:off x="354925" y="4666211"/>
          <a:ext cx="645319" cy="64531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ABBBA2C-DD5F-49D1-8202-C08EB70D7FB3}">
      <dsp:nvSpPr>
        <dsp:cNvPr id="0" name=""/>
        <dsp:cNvSpPr/>
      </dsp:nvSpPr>
      <dsp:spPr>
        <a:xfrm>
          <a:off x="1355170" y="4402217"/>
          <a:ext cx="5151133"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844550">
            <a:lnSpc>
              <a:spcPct val="90000"/>
            </a:lnSpc>
            <a:spcBef>
              <a:spcPct val="0"/>
            </a:spcBef>
            <a:spcAft>
              <a:spcPct val="35000"/>
            </a:spcAft>
            <a:buNone/>
          </a:pPr>
          <a:r>
            <a:rPr lang="en-US" sz="1900" kern="1200"/>
            <a:t>What is one thing about R that you are currently finding confusing? (This can be a specific function or a more general concept/process.)</a:t>
          </a:r>
        </a:p>
      </dsp:txBody>
      <dsp:txXfrm>
        <a:off x="1355170" y="4402217"/>
        <a:ext cx="5151133" cy="11733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5FFB9-F1CD-44D0-A46C-DB064AFA18D8}">
      <dsp:nvSpPr>
        <dsp:cNvPr id="0" name=""/>
        <dsp:cNvSpPr/>
      </dsp:nvSpPr>
      <dsp:spPr>
        <a:xfrm>
          <a:off x="115779" y="200201"/>
          <a:ext cx="1286079" cy="12860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F6024-9C39-4F20-8BD6-10A3F2B1C7A4}">
      <dsp:nvSpPr>
        <dsp:cNvPr id="0" name=""/>
        <dsp:cNvSpPr/>
      </dsp:nvSpPr>
      <dsp:spPr>
        <a:xfrm>
          <a:off x="385856" y="470277"/>
          <a:ext cx="745926" cy="7459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A053443-5ECF-44BF-97C8-2239C8E69535}">
      <dsp:nvSpPr>
        <dsp:cNvPr id="0" name=""/>
        <dsp:cNvSpPr/>
      </dsp:nvSpPr>
      <dsp:spPr>
        <a:xfrm>
          <a:off x="1677448" y="200201"/>
          <a:ext cx="3031474" cy="128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baseline="0"/>
            <a:t>See if students are struggling—maybe we need to review or move more slowly through new material</a:t>
          </a:r>
          <a:endParaRPr lang="en-US" sz="1600" kern="1200"/>
        </a:p>
      </dsp:txBody>
      <dsp:txXfrm>
        <a:off x="1677448" y="200201"/>
        <a:ext cx="3031474" cy="1286079"/>
      </dsp:txXfrm>
    </dsp:sp>
    <dsp:sp modelId="{850319D5-6E13-4C50-8365-013F6C19ABE8}">
      <dsp:nvSpPr>
        <dsp:cNvPr id="0" name=""/>
        <dsp:cNvSpPr/>
      </dsp:nvSpPr>
      <dsp:spPr>
        <a:xfrm>
          <a:off x="5237133" y="200201"/>
          <a:ext cx="1286079" cy="12860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40D7B-B2AA-4274-8213-C49A54BCF417}">
      <dsp:nvSpPr>
        <dsp:cNvPr id="0" name=""/>
        <dsp:cNvSpPr/>
      </dsp:nvSpPr>
      <dsp:spPr>
        <a:xfrm>
          <a:off x="5507210" y="470277"/>
          <a:ext cx="745926" cy="7459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E026BAC-B32F-4670-B760-C66E515505A0}">
      <dsp:nvSpPr>
        <dsp:cNvPr id="0" name=""/>
        <dsp:cNvSpPr/>
      </dsp:nvSpPr>
      <dsp:spPr>
        <a:xfrm>
          <a:off x="6798802" y="200201"/>
          <a:ext cx="3031474" cy="128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baseline="0"/>
            <a:t>See if specific students are behind—get in touch to address specific issues</a:t>
          </a:r>
          <a:endParaRPr lang="en-US" sz="1600" kern="1200"/>
        </a:p>
      </dsp:txBody>
      <dsp:txXfrm>
        <a:off x="6798802" y="200201"/>
        <a:ext cx="3031474" cy="1286079"/>
      </dsp:txXfrm>
    </dsp:sp>
    <dsp:sp modelId="{3E23D6FE-C6A5-43B2-8CFC-ED227CC00A19}">
      <dsp:nvSpPr>
        <dsp:cNvPr id="0" name=""/>
        <dsp:cNvSpPr/>
      </dsp:nvSpPr>
      <dsp:spPr>
        <a:xfrm>
          <a:off x="115779" y="2095119"/>
          <a:ext cx="1286079" cy="12860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CDD14-ED08-45DD-949E-84EA3C2748A3}">
      <dsp:nvSpPr>
        <dsp:cNvPr id="0" name=""/>
        <dsp:cNvSpPr/>
      </dsp:nvSpPr>
      <dsp:spPr>
        <a:xfrm>
          <a:off x="385856" y="2365195"/>
          <a:ext cx="745926" cy="7459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6E12A2B-696B-4562-9A49-0772B5890E7A}">
      <dsp:nvSpPr>
        <dsp:cNvPr id="0" name=""/>
        <dsp:cNvSpPr/>
      </dsp:nvSpPr>
      <dsp:spPr>
        <a:xfrm>
          <a:off x="1677448" y="2095119"/>
          <a:ext cx="3031474" cy="128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baseline="0"/>
            <a:t>See if there are questions multiple students have—go over and answer these in class for all students</a:t>
          </a:r>
          <a:endParaRPr lang="en-US" sz="1600" kern="1200"/>
        </a:p>
      </dsp:txBody>
      <dsp:txXfrm>
        <a:off x="1677448" y="2095119"/>
        <a:ext cx="3031474" cy="1286079"/>
      </dsp:txXfrm>
    </dsp:sp>
    <dsp:sp modelId="{FADD6986-AADC-46F6-AF9C-E93E38ABAF79}">
      <dsp:nvSpPr>
        <dsp:cNvPr id="0" name=""/>
        <dsp:cNvSpPr/>
      </dsp:nvSpPr>
      <dsp:spPr>
        <a:xfrm>
          <a:off x="5237133" y="2095119"/>
          <a:ext cx="1286079" cy="12860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05601-2CC3-4872-82EC-A31913558B1E}">
      <dsp:nvSpPr>
        <dsp:cNvPr id="0" name=""/>
        <dsp:cNvSpPr/>
      </dsp:nvSpPr>
      <dsp:spPr>
        <a:xfrm>
          <a:off x="5507210" y="2365195"/>
          <a:ext cx="745926" cy="7459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36099EE-87E0-427A-A75A-17E69602F7B2}">
      <dsp:nvSpPr>
        <dsp:cNvPr id="0" name=""/>
        <dsp:cNvSpPr/>
      </dsp:nvSpPr>
      <dsp:spPr>
        <a:xfrm>
          <a:off x="6798802" y="2095119"/>
          <a:ext cx="3031474" cy="128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baseline="0"/>
            <a:t>See if there are problems with the format or content of the course material—improve this content to make it more accessible and convenient for the students</a:t>
          </a:r>
          <a:endParaRPr lang="en-US" sz="1600" kern="1200"/>
        </a:p>
      </dsp:txBody>
      <dsp:txXfrm>
        <a:off x="6798802" y="2095119"/>
        <a:ext cx="3031474" cy="1286079"/>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E7AA473-D82F-4EFF-9DF7-AE6D83C51288}" type="datetime1">
              <a:rPr lang="en-US" smtClean="0"/>
              <a:t>11/3/21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FDF98CC-160E-494C-8C3C-8CDC5FA257D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945853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11/3/21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0579780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11/3/21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9702864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CCD4-CEB1-405B-A443-DD9CBCBEA552}" type="datetime1">
              <a:rPr lang="en-US" smtClean="0"/>
              <a:t>11/3/21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664882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F38C8B4-7FBB-408F-BDB9-F0496874AFB2}" type="datetime1">
              <a:rPr lang="en-US" smtClean="0"/>
              <a:t>11/3/21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FDF98CC-160E-494C-8C3C-8CDC5FA257D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826736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CCD4-CEB1-405B-A443-DD9CBCBEA552}" type="datetime1">
              <a:rPr lang="en-US" smtClean="0"/>
              <a:t>11/3/21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367417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CCD4-CEB1-405B-A443-DD9CBCBEA552}" type="datetime1">
              <a:rPr lang="en-US" smtClean="0"/>
              <a:t>11/3/21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6592005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11/3/21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6521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11/3/21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5983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4BCCD4-CEB1-405B-A443-DD9CBCBEA552}" type="datetime1">
              <a:rPr lang="en-US" smtClean="0"/>
              <a:t>11/3/21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DF98CC-160E-494C-8C3C-8CDC5FA257DE}"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69052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4BCCD4-CEB1-405B-A443-DD9CBCBEA552}" type="datetime1">
              <a:rPr lang="en-US" smtClean="0"/>
              <a:t>11/3/21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DF98CC-160E-494C-8C3C-8CDC5FA257DE}"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358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34BCCD4-CEB1-405B-A443-DD9CBCBEA552}" type="datetime1">
              <a:rPr lang="en-US" smtClean="0"/>
              <a:t>11/3/21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FDF98CC-160E-494C-8C3C-8CDC5FA257DE}"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8237856"/>
      </p:ext>
    </p:extLst>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 id="2147484306" r:id="rId7"/>
    <p:sldLayoutId id="2147484307" r:id="rId8"/>
    <p:sldLayoutId id="2147484308" r:id="rId9"/>
    <p:sldLayoutId id="2147484309" r:id="rId10"/>
    <p:sldLayoutId id="2147484310"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4ds.had.co.nz/relational-data.html" TargetMode="External"/><Relationship Id="rId2" Type="http://schemas.openxmlformats.org/officeDocument/2006/relationships/hyperlink" Target="https://geanders.github.io/RProgrammingForResearch/entering-and-cleaning-data-2.html#joining-datasets" TargetMode="External"/><Relationship Id="rId1" Type="http://schemas.openxmlformats.org/officeDocument/2006/relationships/slideLayout" Target="../slideLayouts/slideLayout2.xml"/><Relationship Id="rId5" Type="http://schemas.openxmlformats.org/officeDocument/2006/relationships/hyperlink" Target="https://r-spatial.org/r/2018/10/25/ggplot2-sf.html" TargetMode="External"/><Relationship Id="rId4" Type="http://schemas.openxmlformats.org/officeDocument/2006/relationships/hyperlink" Target="https://geocompr.robinlovelace.net/"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stel abstract smoke and steam figures">
            <a:extLst>
              <a:ext uri="{FF2B5EF4-FFF2-40B4-BE49-F238E27FC236}">
                <a16:creationId xmlns:a16="http://schemas.microsoft.com/office/drawing/2014/main" id="{8B37CF1C-5E99-4708-BE5E-27AB172E78CE}"/>
              </a:ext>
            </a:extLst>
          </p:cNvPr>
          <p:cNvPicPr>
            <a:picLocks noChangeAspect="1"/>
          </p:cNvPicPr>
          <p:nvPr/>
        </p:nvPicPr>
        <p:blipFill rotWithShape="1">
          <a:blip r:embed="rId2">
            <a:alphaModFix amt="40000"/>
          </a:blip>
          <a:srcRect t="23178" b="1822"/>
          <a:stretch/>
        </p:blipFill>
        <p:spPr>
          <a:xfrm>
            <a:off x="20" y="10"/>
            <a:ext cx="12191980" cy="6857990"/>
          </a:xfrm>
          <a:prstGeom prst="rect">
            <a:avLst/>
          </a:prstGeom>
        </p:spPr>
      </p:pic>
      <p:sp>
        <p:nvSpPr>
          <p:cNvPr id="2" name="Title 1">
            <a:extLst>
              <a:ext uri="{FF2B5EF4-FFF2-40B4-BE49-F238E27FC236}">
                <a16:creationId xmlns:a16="http://schemas.microsoft.com/office/drawing/2014/main" id="{6E0DAFB1-0F1B-EE42-A9B7-9CB88B0F057C}"/>
              </a:ext>
            </a:extLst>
          </p:cNvPr>
          <p:cNvSpPr>
            <a:spLocks noGrp="1"/>
          </p:cNvSpPr>
          <p:nvPr>
            <p:ph type="ctrTitle"/>
          </p:nvPr>
        </p:nvSpPr>
        <p:spPr>
          <a:xfrm>
            <a:off x="1915128" y="1788454"/>
            <a:ext cx="8361229" cy="2098226"/>
          </a:xfrm>
        </p:spPr>
        <p:txBody>
          <a:bodyPr>
            <a:normAutofit/>
          </a:bodyPr>
          <a:lstStyle/>
          <a:p>
            <a:r>
              <a:rPr lang="en-US" sz="4000"/>
              <a:t>Exit Tickets as a method for feedback that is fast, frequent, inclusive, and acctionable</a:t>
            </a:r>
          </a:p>
        </p:txBody>
      </p:sp>
      <p:sp>
        <p:nvSpPr>
          <p:cNvPr id="3" name="Subtitle 2">
            <a:extLst>
              <a:ext uri="{FF2B5EF4-FFF2-40B4-BE49-F238E27FC236}">
                <a16:creationId xmlns:a16="http://schemas.microsoft.com/office/drawing/2014/main" id="{459CE530-21A1-A04C-BEAC-F5063638D693}"/>
              </a:ext>
            </a:extLst>
          </p:cNvPr>
          <p:cNvSpPr>
            <a:spLocks noGrp="1"/>
          </p:cNvSpPr>
          <p:nvPr>
            <p:ph type="subTitle" idx="1"/>
          </p:nvPr>
        </p:nvSpPr>
        <p:spPr>
          <a:xfrm>
            <a:off x="2679906" y="3956279"/>
            <a:ext cx="6831673" cy="1086237"/>
          </a:xfrm>
        </p:spPr>
        <p:txBody>
          <a:bodyPr>
            <a:normAutofit/>
          </a:bodyPr>
          <a:lstStyle/>
          <a:p>
            <a:pPr>
              <a:spcAft>
                <a:spcPts val="600"/>
              </a:spcAft>
            </a:pPr>
            <a:r>
              <a:rPr lang="en-US" dirty="0"/>
              <a:t>Brooke Anderson</a:t>
            </a:r>
          </a:p>
        </p:txBody>
      </p:sp>
    </p:spTree>
    <p:extLst>
      <p:ext uri="{BB962C8B-B14F-4D97-AF65-F5344CB8AC3E}">
        <p14:creationId xmlns:p14="http://schemas.microsoft.com/office/powerpoint/2010/main" val="18051317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56A67854-7C35-2549-9A68-0B52713410DE}"/>
              </a:ext>
            </a:extLst>
          </p:cNvPr>
          <p:cNvPicPr>
            <a:picLocks noChangeAspect="1"/>
          </p:cNvPicPr>
          <p:nvPr/>
        </p:nvPicPr>
        <p:blipFill>
          <a:blip r:embed="rId2"/>
          <a:stretch>
            <a:fillRect/>
          </a:stretch>
        </p:blipFill>
        <p:spPr>
          <a:xfrm>
            <a:off x="1443038" y="295456"/>
            <a:ext cx="9735348" cy="2536413"/>
          </a:xfrm>
          <a:prstGeom prst="rect">
            <a:avLst/>
          </a:prstGeom>
        </p:spPr>
      </p:pic>
      <p:sp>
        <p:nvSpPr>
          <p:cNvPr id="3" name="Content Placeholder 2">
            <a:extLst>
              <a:ext uri="{FF2B5EF4-FFF2-40B4-BE49-F238E27FC236}">
                <a16:creationId xmlns:a16="http://schemas.microsoft.com/office/drawing/2014/main" id="{8FF77901-CC2B-0346-A7C4-B10D7111AAF8}"/>
              </a:ext>
            </a:extLst>
          </p:cNvPr>
          <p:cNvSpPr>
            <a:spLocks noGrp="1"/>
          </p:cNvSpPr>
          <p:nvPr>
            <p:ph idx="1"/>
          </p:nvPr>
        </p:nvSpPr>
        <p:spPr>
          <a:xfrm>
            <a:off x="1371600" y="2957513"/>
            <a:ext cx="9601200" cy="3900487"/>
          </a:xfrm>
        </p:spPr>
        <p:txBody>
          <a:bodyPr>
            <a:normAutofit fontScale="92500"/>
          </a:bodyPr>
          <a:lstStyle/>
          <a:p>
            <a:r>
              <a:rPr lang="en-US" dirty="0"/>
              <a:t>“Nothing I can think of off the top of my head.” / “Nothing really—I think I'm doing okay.” / “Nothing on this lesson!”</a:t>
            </a:r>
          </a:p>
          <a:p>
            <a:r>
              <a:rPr lang="en-US" dirty="0"/>
              <a:t>“Sometimes I want to pipe things and get confused on the syntax.” / “Correctly ordering the code and functions as the code gets longer. Especially with piping.” / “still a little confused about when to move </a:t>
            </a:r>
            <a:r>
              <a:rPr lang="en-US" dirty="0" err="1"/>
              <a:t>ggplot</a:t>
            </a:r>
            <a:r>
              <a:rPr lang="en-US" dirty="0"/>
              <a:t>() arguments to lower arguments like </a:t>
            </a:r>
            <a:r>
              <a:rPr lang="en-US" dirty="0" err="1"/>
              <a:t>geom_plot</a:t>
            </a:r>
            <a:r>
              <a:rPr lang="en-US" dirty="0"/>
              <a:t>()” / “I am having trouble remembering all the necessary parts of a big </a:t>
            </a:r>
            <a:r>
              <a:rPr lang="en-US" dirty="0" err="1"/>
              <a:t>ggplot</a:t>
            </a:r>
            <a:r>
              <a:rPr lang="en-US" dirty="0"/>
              <a:t>”</a:t>
            </a:r>
          </a:p>
          <a:p>
            <a:r>
              <a:rPr lang="en-US" dirty="0"/>
              <a:t>“</a:t>
            </a:r>
            <a:r>
              <a:rPr lang="en-US" dirty="0" err="1"/>
              <a:t>Geom_text</a:t>
            </a:r>
            <a:r>
              <a:rPr lang="en-US" dirty="0"/>
              <a:t>!” / “Some things related to how to code faceting within a </a:t>
            </a:r>
            <a:r>
              <a:rPr lang="en-US" dirty="0" err="1"/>
              <a:t>ggplot</a:t>
            </a:r>
            <a:r>
              <a:rPr lang="en-US" dirty="0"/>
              <a:t> is still confusing to me.” / “For this exercise, how do you change the color of the data points? We've changed color for all of the datapoint, but not when they are true/false, or you need multiple colors.”</a:t>
            </a:r>
          </a:p>
          <a:p>
            <a:r>
              <a:rPr lang="en-US" dirty="0"/>
              <a:t>“I just feel like my grasp isn't that good yet, but I'm getting there.” </a:t>
            </a:r>
            <a:br>
              <a:rPr lang="en-US" dirty="0"/>
            </a:br>
            <a:endParaRPr lang="en-US" dirty="0"/>
          </a:p>
          <a:p>
            <a:endParaRPr lang="en-US" dirty="0"/>
          </a:p>
        </p:txBody>
      </p:sp>
    </p:spTree>
    <p:extLst>
      <p:ext uri="{BB962C8B-B14F-4D97-AF65-F5344CB8AC3E}">
        <p14:creationId xmlns:p14="http://schemas.microsoft.com/office/powerpoint/2010/main" val="300834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CD4F7-6828-8544-B45B-C8A685FF2CBB}"/>
              </a:ext>
            </a:extLst>
          </p:cNvPr>
          <p:cNvSpPr>
            <a:spLocks noGrp="1"/>
          </p:cNvSpPr>
          <p:nvPr>
            <p:ph type="title"/>
          </p:nvPr>
        </p:nvSpPr>
        <p:spPr>
          <a:xfrm>
            <a:off x="643467" y="685800"/>
            <a:ext cx="10905066" cy="1485900"/>
          </a:xfrm>
          <a:noFill/>
        </p:spPr>
        <p:txBody>
          <a:bodyPr>
            <a:normAutofit/>
          </a:bodyPr>
          <a:lstStyle/>
          <a:p>
            <a:pPr algn="ctr"/>
            <a:r>
              <a:rPr lang="en-US" dirty="0"/>
              <a:t>Ideally, Exit Tickets can lead to actions to make the class better: </a:t>
            </a:r>
            <a:endParaRPr lang="en-US"/>
          </a:p>
        </p:txBody>
      </p:sp>
      <p:graphicFrame>
        <p:nvGraphicFramePr>
          <p:cNvPr id="5" name="Content Placeholder 2">
            <a:extLst>
              <a:ext uri="{FF2B5EF4-FFF2-40B4-BE49-F238E27FC236}">
                <a16:creationId xmlns:a16="http://schemas.microsoft.com/office/drawing/2014/main" id="{876C0705-BAA7-4D66-BED1-A5939B611C6E}"/>
              </a:ext>
            </a:extLst>
          </p:cNvPr>
          <p:cNvGraphicFramePr>
            <a:graphicFrameLocks noGrp="1"/>
          </p:cNvGraphicFramePr>
          <p:nvPr>
            <p:ph idx="1"/>
            <p:extLst>
              <p:ext uri="{D42A27DB-BD31-4B8C-83A1-F6EECF244321}">
                <p14:modId xmlns:p14="http://schemas.microsoft.com/office/powerpoint/2010/main" val="1504472756"/>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44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4734-37FA-CD48-BAD0-8B51E69D1B45}"/>
              </a:ext>
            </a:extLst>
          </p:cNvPr>
          <p:cNvSpPr>
            <a:spLocks noGrp="1"/>
          </p:cNvSpPr>
          <p:nvPr>
            <p:ph type="title"/>
          </p:nvPr>
        </p:nvSpPr>
        <p:spPr/>
        <p:txBody>
          <a:bodyPr/>
          <a:lstStyle/>
          <a:p>
            <a:r>
              <a:rPr lang="en-US" dirty="0"/>
              <a:t>Example feedback:</a:t>
            </a:r>
          </a:p>
        </p:txBody>
      </p:sp>
      <p:sp>
        <p:nvSpPr>
          <p:cNvPr id="3" name="Content Placeholder 2">
            <a:extLst>
              <a:ext uri="{FF2B5EF4-FFF2-40B4-BE49-F238E27FC236}">
                <a16:creationId xmlns:a16="http://schemas.microsoft.com/office/drawing/2014/main" id="{B475C026-1A06-F745-A263-62B14F5C4264}"/>
              </a:ext>
            </a:extLst>
          </p:cNvPr>
          <p:cNvSpPr>
            <a:spLocks noGrp="1"/>
          </p:cNvSpPr>
          <p:nvPr>
            <p:ph idx="1"/>
          </p:nvPr>
        </p:nvSpPr>
        <p:spPr/>
        <p:txBody>
          <a:bodyPr/>
          <a:lstStyle/>
          <a:p>
            <a:r>
              <a:rPr lang="en-US" b="1" dirty="0"/>
              <a:t>“when we were reading in the counties, one of the code lines was "</a:t>
            </a:r>
            <a:r>
              <a:rPr lang="en-US" b="1" dirty="0" err="1"/>
              <a:t>cb</a:t>
            </a:r>
            <a:r>
              <a:rPr lang="en-US" b="1" dirty="0"/>
              <a:t> = TRUE", what does that mean?”: </a:t>
            </a:r>
            <a:r>
              <a:rPr lang="en-US" dirty="0"/>
              <a:t>When you “read in” the counties with this command, you’re actually downloading files from the US census that have the locations of the boundaries of each county, so R can use that information to draw the map (you can think of this kind of like dot-to-dot—points all around the county boundary that are connected to draw the boundary). You can get these files at different resolutions. Higher resolutions will have more points for the county boundary, so it will draw it with more detail, but the file will also be very large. Since we’re doing things at the state level, we are getting a lot of files (one per county), but don’t need them to be very high-resolution. The `</a:t>
            </a:r>
            <a:r>
              <a:rPr lang="en-US" dirty="0" err="1"/>
              <a:t>cb</a:t>
            </a:r>
            <a:r>
              <a:rPr lang="en-US" dirty="0"/>
              <a:t>` option lets us ask for the smaller, lower resolution version of the files.</a:t>
            </a:r>
          </a:p>
        </p:txBody>
      </p:sp>
    </p:spTree>
    <p:extLst>
      <p:ext uri="{BB962C8B-B14F-4D97-AF65-F5344CB8AC3E}">
        <p14:creationId xmlns:p14="http://schemas.microsoft.com/office/powerpoint/2010/main" val="3093010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4734-37FA-CD48-BAD0-8B51E69D1B45}"/>
              </a:ext>
            </a:extLst>
          </p:cNvPr>
          <p:cNvSpPr>
            <a:spLocks noGrp="1"/>
          </p:cNvSpPr>
          <p:nvPr>
            <p:ph type="title"/>
          </p:nvPr>
        </p:nvSpPr>
        <p:spPr/>
        <p:txBody>
          <a:bodyPr/>
          <a:lstStyle/>
          <a:p>
            <a:r>
              <a:rPr lang="en-US" dirty="0"/>
              <a:t>Example feedback:</a:t>
            </a:r>
          </a:p>
        </p:txBody>
      </p:sp>
      <p:sp>
        <p:nvSpPr>
          <p:cNvPr id="3" name="Content Placeholder 2">
            <a:extLst>
              <a:ext uri="{FF2B5EF4-FFF2-40B4-BE49-F238E27FC236}">
                <a16:creationId xmlns:a16="http://schemas.microsoft.com/office/drawing/2014/main" id="{B475C026-1A06-F745-A263-62B14F5C4264}"/>
              </a:ext>
            </a:extLst>
          </p:cNvPr>
          <p:cNvSpPr>
            <a:spLocks noGrp="1"/>
          </p:cNvSpPr>
          <p:nvPr>
            <p:ph idx="1"/>
          </p:nvPr>
        </p:nvSpPr>
        <p:spPr/>
        <p:txBody>
          <a:bodyPr>
            <a:normAutofit fontScale="92500" lnSpcReduction="10000"/>
          </a:bodyPr>
          <a:lstStyle/>
          <a:p>
            <a:r>
              <a:rPr lang="en-US" b="1" dirty="0"/>
              <a:t>“I need to clarify my understanding of using different join functions” / “still learning the join functions and why to use left, right, and full join” / “I'm a bit confused about </a:t>
            </a:r>
            <a:r>
              <a:rPr lang="en-US" b="1" dirty="0" err="1"/>
              <a:t>fips</a:t>
            </a:r>
            <a:r>
              <a:rPr lang="en-US" b="1" dirty="0"/>
              <a:t> and how that needs to be used when creating these graph parameters.”: </a:t>
            </a:r>
            <a:r>
              <a:rPr lang="en-US" dirty="0"/>
              <a:t>It’s definitely worth reviewing the join functions at this point! If you’d like to review in the coursebook/videos, this is covered in Chapter 6, section 2: </a:t>
            </a:r>
            <a:r>
              <a:rPr lang="en-US" dirty="0">
                <a:hlinkClick r:id="rId2"/>
              </a:rPr>
              <a:t>https://geanders.github.io/RProgrammingForResearch/entering-and-cleaning-data-2.html#joining-datasets</a:t>
            </a:r>
            <a:r>
              <a:rPr lang="en-US" dirty="0"/>
              <a:t>.  There’s also a chapter on this in R for Data Science: </a:t>
            </a:r>
            <a:r>
              <a:rPr lang="en-US" dirty="0">
                <a:hlinkClick r:id="rId3"/>
              </a:rPr>
              <a:t>https://r4ds.had.co.nz/relational-data.html</a:t>
            </a:r>
            <a:r>
              <a:rPr lang="en-US" dirty="0"/>
              <a:t>.</a:t>
            </a:r>
          </a:p>
          <a:p>
            <a:r>
              <a:rPr lang="en-US" b="1" dirty="0"/>
              <a:t>“I would like to see more examples of what R is capable of with mapping. I am only familiar with ESRI products and would like to use more of the open source R option if possible.”</a:t>
            </a:r>
            <a:r>
              <a:rPr lang="en-US" dirty="0"/>
              <a:t> : There are some great resources for this! The best I think is this online book: </a:t>
            </a:r>
            <a:r>
              <a:rPr lang="en-US" dirty="0">
                <a:hlinkClick r:id="rId4"/>
              </a:rPr>
              <a:t>https://geocompr.robinlovelace.net/</a:t>
            </a:r>
            <a:r>
              <a:rPr lang="en-US" dirty="0"/>
              <a:t>. There’s also a series of blog posts that are very interesting starting here: </a:t>
            </a:r>
            <a:r>
              <a:rPr lang="en-US" dirty="0">
                <a:hlinkClick r:id="rId5"/>
              </a:rPr>
              <a:t>https://r-spatial.org/r/2018/10/25/ggplot2-sf.html</a:t>
            </a:r>
            <a:r>
              <a:rPr lang="en-US" dirty="0"/>
              <a:t> </a:t>
            </a:r>
          </a:p>
          <a:p>
            <a:endParaRPr lang="en-US" dirty="0"/>
          </a:p>
          <a:p>
            <a:endParaRPr lang="en-US" dirty="0"/>
          </a:p>
        </p:txBody>
      </p:sp>
    </p:spTree>
    <p:extLst>
      <p:ext uri="{BB962C8B-B14F-4D97-AF65-F5344CB8AC3E}">
        <p14:creationId xmlns:p14="http://schemas.microsoft.com/office/powerpoint/2010/main" val="332865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81449-549D-9842-A343-6167A4DA0389}"/>
              </a:ext>
            </a:extLst>
          </p:cNvPr>
          <p:cNvSpPr>
            <a:spLocks noGrp="1"/>
          </p:cNvSpPr>
          <p:nvPr>
            <p:ph type="title"/>
          </p:nvPr>
        </p:nvSpPr>
        <p:spPr>
          <a:xfrm>
            <a:off x="643467" y="685800"/>
            <a:ext cx="10905066" cy="1485900"/>
          </a:xfrm>
          <a:noFill/>
        </p:spPr>
        <p:txBody>
          <a:bodyPr>
            <a:normAutofit/>
          </a:bodyPr>
          <a:lstStyle/>
          <a:p>
            <a:pPr algn="ctr"/>
            <a:r>
              <a:rPr lang="en-US" sz="3700"/>
              <a:t>Exit Tickets are formative assessment tools given at the end of class that aim to provide feedback that is: </a:t>
            </a:r>
          </a:p>
        </p:txBody>
      </p:sp>
      <p:graphicFrame>
        <p:nvGraphicFramePr>
          <p:cNvPr id="5" name="Content Placeholder 2">
            <a:extLst>
              <a:ext uri="{FF2B5EF4-FFF2-40B4-BE49-F238E27FC236}">
                <a16:creationId xmlns:a16="http://schemas.microsoft.com/office/drawing/2014/main" id="{5F10FF06-F7C6-49FE-B59F-4E4D3598ED9F}"/>
              </a:ext>
            </a:extLst>
          </p:cNvPr>
          <p:cNvGraphicFramePr>
            <a:graphicFrameLocks noGrp="1"/>
          </p:cNvGraphicFramePr>
          <p:nvPr>
            <p:ph idx="1"/>
            <p:extLst>
              <p:ext uri="{D42A27DB-BD31-4B8C-83A1-F6EECF244321}">
                <p14:modId xmlns:p14="http://schemas.microsoft.com/office/powerpoint/2010/main" val="941234225"/>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086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5C36-1784-454D-8D14-ED9B378B7E2D}"/>
              </a:ext>
            </a:extLst>
          </p:cNvPr>
          <p:cNvSpPr>
            <a:spLocks noGrp="1"/>
          </p:cNvSpPr>
          <p:nvPr>
            <p:ph type="title"/>
          </p:nvPr>
        </p:nvSpPr>
        <p:spPr/>
        <p:txBody>
          <a:bodyPr/>
          <a:lstStyle/>
          <a:p>
            <a:r>
              <a:rPr lang="en-US" dirty="0"/>
              <a:t>ERHS 535: R Programming for Research</a:t>
            </a:r>
          </a:p>
        </p:txBody>
      </p:sp>
      <p:sp>
        <p:nvSpPr>
          <p:cNvPr id="3" name="Content Placeholder 2">
            <a:extLst>
              <a:ext uri="{FF2B5EF4-FFF2-40B4-BE49-F238E27FC236}">
                <a16:creationId xmlns:a16="http://schemas.microsoft.com/office/drawing/2014/main" id="{46A1F8D5-3D35-2849-AC89-1253A2D991AB}"/>
              </a:ext>
            </a:extLst>
          </p:cNvPr>
          <p:cNvSpPr>
            <a:spLocks noGrp="1"/>
          </p:cNvSpPr>
          <p:nvPr>
            <p:ph idx="1"/>
          </p:nvPr>
        </p:nvSpPr>
        <p:spPr/>
        <p:txBody>
          <a:bodyPr>
            <a:normAutofit fontScale="85000" lnSpcReduction="20000"/>
          </a:bodyPr>
          <a:lstStyle/>
          <a:p>
            <a:r>
              <a:rPr lang="en-US" dirty="0"/>
              <a:t>3 credit, full-semester course</a:t>
            </a:r>
          </a:p>
          <a:p>
            <a:r>
              <a:rPr lang="en-US" dirty="0"/>
              <a:t>Teaches students how to use the R programming language for data management, visualization, and analysis</a:t>
            </a:r>
          </a:p>
          <a:p>
            <a:r>
              <a:rPr lang="en-US" dirty="0"/>
              <a:t>Geared to first-year graduate students (but often includes more advanced students or postdocs)</a:t>
            </a:r>
          </a:p>
          <a:p>
            <a:r>
              <a:rPr lang="en-US" dirty="0"/>
              <a:t>Many students have never programmed before</a:t>
            </a:r>
          </a:p>
          <a:p>
            <a:r>
              <a:rPr lang="en-US" dirty="0"/>
              <a:t>“Flipped classroom”—all lectures are through videos the students watch before class, class time is used to work through coding exercises in small groups</a:t>
            </a:r>
          </a:p>
          <a:p>
            <a:r>
              <a:rPr lang="en-US" dirty="0"/>
              <a:t>Delivery: </a:t>
            </a:r>
          </a:p>
          <a:p>
            <a:pPr lvl="1"/>
            <a:r>
              <a:rPr lang="en-US" dirty="0"/>
              <a:t>Pre-pandemic: Completely in-person</a:t>
            </a:r>
          </a:p>
          <a:p>
            <a:pPr lvl="1"/>
            <a:r>
              <a:rPr lang="en-US" dirty="0"/>
              <a:t>2020: Completely online</a:t>
            </a:r>
          </a:p>
          <a:p>
            <a:pPr lvl="1"/>
            <a:r>
              <a:rPr lang="en-US" dirty="0"/>
              <a:t>2021: Mixture, with most students in-person only, a few online only, and some shifting from class to class</a:t>
            </a:r>
          </a:p>
        </p:txBody>
      </p:sp>
    </p:spTree>
    <p:extLst>
      <p:ext uri="{BB962C8B-B14F-4D97-AF65-F5344CB8AC3E}">
        <p14:creationId xmlns:p14="http://schemas.microsoft.com/office/powerpoint/2010/main" val="33661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1449-549D-9842-A343-6167A4DA0389}"/>
              </a:ext>
            </a:extLst>
          </p:cNvPr>
          <p:cNvSpPr>
            <a:spLocks noGrp="1"/>
          </p:cNvSpPr>
          <p:nvPr>
            <p:ph type="title"/>
          </p:nvPr>
        </p:nvSpPr>
        <p:spPr>
          <a:xfrm>
            <a:off x="643467" y="685800"/>
            <a:ext cx="10905066" cy="1485900"/>
          </a:xfrm>
          <a:noFill/>
        </p:spPr>
        <p:txBody>
          <a:bodyPr>
            <a:normAutofit/>
          </a:bodyPr>
          <a:lstStyle/>
          <a:p>
            <a:pPr algn="ctr"/>
            <a:r>
              <a:rPr lang="en-US" sz="3700"/>
              <a:t>Exit Tickets are formative assessment tools given at the end of class that aim to provide feedback that is: </a:t>
            </a:r>
          </a:p>
        </p:txBody>
      </p:sp>
      <p:graphicFrame>
        <p:nvGraphicFramePr>
          <p:cNvPr id="5" name="Content Placeholder 2">
            <a:extLst>
              <a:ext uri="{FF2B5EF4-FFF2-40B4-BE49-F238E27FC236}">
                <a16:creationId xmlns:a16="http://schemas.microsoft.com/office/drawing/2014/main" id="{5F10FF06-F7C6-49FE-B59F-4E4D3598ED9F}"/>
              </a:ext>
            </a:extLst>
          </p:cNvPr>
          <p:cNvGraphicFramePr>
            <a:graphicFrameLocks noGrp="1"/>
          </p:cNvGraphicFramePr>
          <p:nvPr>
            <p:ph idx="1"/>
            <p:extLst>
              <p:ext uri="{D42A27DB-BD31-4B8C-83A1-F6EECF244321}">
                <p14:modId xmlns:p14="http://schemas.microsoft.com/office/powerpoint/2010/main" val="2401706440"/>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53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 Teams&#10;&#10;Description automatically generated">
            <a:extLst>
              <a:ext uri="{FF2B5EF4-FFF2-40B4-BE49-F238E27FC236}">
                <a16:creationId xmlns:a16="http://schemas.microsoft.com/office/drawing/2014/main" id="{AD86D4A7-EB34-0741-89D0-F1CF814070CB}"/>
              </a:ext>
            </a:extLst>
          </p:cNvPr>
          <p:cNvPicPr>
            <a:picLocks noChangeAspect="1"/>
          </p:cNvPicPr>
          <p:nvPr/>
        </p:nvPicPr>
        <p:blipFill>
          <a:blip r:embed="rId2"/>
          <a:stretch>
            <a:fillRect/>
          </a:stretch>
        </p:blipFill>
        <p:spPr>
          <a:xfrm>
            <a:off x="965683" y="172519"/>
            <a:ext cx="10935805" cy="6512962"/>
          </a:xfrm>
          <a:prstGeom prst="rect">
            <a:avLst/>
          </a:prstGeom>
        </p:spPr>
      </p:pic>
    </p:spTree>
    <p:extLst>
      <p:ext uri="{BB962C8B-B14F-4D97-AF65-F5344CB8AC3E}">
        <p14:creationId xmlns:p14="http://schemas.microsoft.com/office/powerpoint/2010/main" val="54643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40859-E638-F849-AC39-FDE7EFC4EC1D}"/>
              </a:ext>
            </a:extLst>
          </p:cNvPr>
          <p:cNvSpPr>
            <a:spLocks noGrp="1"/>
          </p:cNvSpPr>
          <p:nvPr>
            <p:ph type="title"/>
          </p:nvPr>
        </p:nvSpPr>
        <p:spPr>
          <a:xfrm>
            <a:off x="640080" y="639704"/>
            <a:ext cx="3299579" cy="5577840"/>
          </a:xfrm>
        </p:spPr>
        <p:txBody>
          <a:bodyPr anchor="ctr">
            <a:normAutofit/>
          </a:bodyPr>
          <a:lstStyle/>
          <a:p>
            <a:pPr algn="ctr"/>
            <a:r>
              <a:rPr lang="en-US" dirty="0"/>
              <a:t>Exit Tickets for ERHS 535 include four questions: </a:t>
            </a:r>
            <a:endParaRPr lang="en-US"/>
          </a:p>
        </p:txBody>
      </p:sp>
      <p:graphicFrame>
        <p:nvGraphicFramePr>
          <p:cNvPr id="5" name="Content Placeholder 2">
            <a:extLst>
              <a:ext uri="{FF2B5EF4-FFF2-40B4-BE49-F238E27FC236}">
                <a16:creationId xmlns:a16="http://schemas.microsoft.com/office/drawing/2014/main" id="{D554C77A-BC48-4009-B3C2-88B426F69F56}"/>
              </a:ext>
            </a:extLst>
          </p:cNvPr>
          <p:cNvGraphicFramePr>
            <a:graphicFrameLocks noGrp="1"/>
          </p:cNvGraphicFramePr>
          <p:nvPr>
            <p:ph idx="1"/>
            <p:extLst>
              <p:ext uri="{D42A27DB-BD31-4B8C-83A1-F6EECF244321}">
                <p14:modId xmlns:p14="http://schemas.microsoft.com/office/powerpoint/2010/main" val="3177930485"/>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268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77901-CC2B-0346-A7C4-B10D7111AAF8}"/>
              </a:ext>
            </a:extLst>
          </p:cNvPr>
          <p:cNvSpPr>
            <a:spLocks noGrp="1"/>
          </p:cNvSpPr>
          <p:nvPr>
            <p:ph idx="1"/>
          </p:nvPr>
        </p:nvSpPr>
        <p:spPr>
          <a:xfrm>
            <a:off x="1371600" y="2686049"/>
            <a:ext cx="9601200" cy="4029075"/>
          </a:xfrm>
        </p:spPr>
        <p:txBody>
          <a:bodyPr>
            <a:normAutofit/>
          </a:bodyPr>
          <a:lstStyle/>
          <a:p>
            <a:r>
              <a:rPr lang="en-US" dirty="0"/>
              <a:t>“Making really great plots!” / “I learned how to make plots with greater detail and complexity.”</a:t>
            </a:r>
          </a:p>
          <a:p>
            <a:r>
              <a:rPr lang="en-US" dirty="0"/>
              <a:t>“some cool ways to edit my plots using themes” / “</a:t>
            </a:r>
            <a:r>
              <a:rPr lang="en-US" dirty="0" err="1"/>
              <a:t>geom</a:t>
            </a:r>
            <a:r>
              <a:rPr lang="en-US" dirty="0"/>
              <a:t> themes were new to me!”</a:t>
            </a:r>
          </a:p>
          <a:p>
            <a:r>
              <a:rPr lang="en-US" dirty="0"/>
              <a:t>“I liked learning about using the color palettes and the scale functions.” / “using the </a:t>
            </a:r>
            <a:r>
              <a:rPr lang="en-US" dirty="0" err="1"/>
              <a:t>scale_x_continous</a:t>
            </a:r>
            <a:r>
              <a:rPr lang="en-US" dirty="0"/>
              <a:t> and similar functions” / “Scales in </a:t>
            </a:r>
            <a:r>
              <a:rPr lang="en-US" dirty="0" err="1"/>
              <a:t>ggplot</a:t>
            </a:r>
            <a:r>
              <a:rPr lang="en-US" dirty="0"/>
              <a:t>”</a:t>
            </a:r>
          </a:p>
          <a:p>
            <a:r>
              <a:rPr lang="en-US" dirty="0"/>
              <a:t>“Making order meaningful” / “More ways to make plots informational and easy to understand” / “I learned about how to use small multiples to visualize data, breaking a plot into multiple smaller plots based on a variable rather than just coloring things different colors.”</a:t>
            </a:r>
          </a:p>
          <a:p>
            <a:r>
              <a:rPr lang="en-US" dirty="0"/>
              <a:t>“N/a, still behind.” / “I did not watch the videos and will catch up on them later today.”</a:t>
            </a:r>
          </a:p>
          <a:p>
            <a:endParaRPr lang="en-US" dirty="0"/>
          </a:p>
          <a:p>
            <a:endParaRPr lang="en-US" dirty="0"/>
          </a:p>
        </p:txBody>
      </p:sp>
      <p:pic>
        <p:nvPicPr>
          <p:cNvPr id="5" name="Content Placeholder 6" descr="Graphical user interface, text, application&#10;&#10;Description automatically generated">
            <a:extLst>
              <a:ext uri="{FF2B5EF4-FFF2-40B4-BE49-F238E27FC236}">
                <a16:creationId xmlns:a16="http://schemas.microsoft.com/office/drawing/2014/main" id="{D322E1FA-8169-5046-9472-72625341A713}"/>
              </a:ext>
            </a:extLst>
          </p:cNvPr>
          <p:cNvPicPr>
            <a:picLocks noChangeAspect="1"/>
          </p:cNvPicPr>
          <p:nvPr/>
        </p:nvPicPr>
        <p:blipFill>
          <a:blip r:embed="rId2"/>
          <a:stretch>
            <a:fillRect/>
          </a:stretch>
        </p:blipFill>
        <p:spPr>
          <a:xfrm>
            <a:off x="1443038" y="295457"/>
            <a:ext cx="9772650" cy="2238011"/>
          </a:xfrm>
          <a:prstGeom prst="rect">
            <a:avLst/>
          </a:prstGeom>
        </p:spPr>
      </p:pic>
    </p:spTree>
    <p:extLst>
      <p:ext uri="{BB962C8B-B14F-4D97-AF65-F5344CB8AC3E}">
        <p14:creationId xmlns:p14="http://schemas.microsoft.com/office/powerpoint/2010/main" val="138860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972EAACD-797B-844B-B77B-A5BEA247B8F8}"/>
              </a:ext>
            </a:extLst>
          </p:cNvPr>
          <p:cNvPicPr>
            <a:picLocks noChangeAspect="1"/>
          </p:cNvPicPr>
          <p:nvPr/>
        </p:nvPicPr>
        <p:blipFill>
          <a:blip r:embed="rId2"/>
          <a:stretch>
            <a:fillRect/>
          </a:stretch>
        </p:blipFill>
        <p:spPr>
          <a:xfrm>
            <a:off x="1443038" y="295456"/>
            <a:ext cx="9735348" cy="2238011"/>
          </a:xfrm>
          <a:prstGeom prst="rect">
            <a:avLst/>
          </a:prstGeom>
        </p:spPr>
      </p:pic>
      <p:sp>
        <p:nvSpPr>
          <p:cNvPr id="3" name="Content Placeholder 2">
            <a:extLst>
              <a:ext uri="{FF2B5EF4-FFF2-40B4-BE49-F238E27FC236}">
                <a16:creationId xmlns:a16="http://schemas.microsoft.com/office/drawing/2014/main" id="{8FF77901-CC2B-0346-A7C4-B10D7111AAF8}"/>
              </a:ext>
            </a:extLst>
          </p:cNvPr>
          <p:cNvSpPr>
            <a:spLocks noGrp="1"/>
          </p:cNvSpPr>
          <p:nvPr>
            <p:ph idx="1"/>
          </p:nvPr>
        </p:nvSpPr>
        <p:spPr>
          <a:xfrm>
            <a:off x="1371600" y="2686049"/>
            <a:ext cx="9601200" cy="4029075"/>
          </a:xfrm>
        </p:spPr>
        <p:txBody>
          <a:bodyPr>
            <a:normAutofit/>
          </a:bodyPr>
          <a:lstStyle/>
          <a:p>
            <a:r>
              <a:rPr lang="en-US" dirty="0"/>
              <a:t>“Yes, I was able to troubleshoot some problems. I like the format of the class and the in-class exercises.” / “I felt fairly prepared because it was building on prior knowledge”</a:t>
            </a:r>
          </a:p>
          <a:p>
            <a:r>
              <a:rPr lang="en-US" dirty="0"/>
              <a:t>“Yes, mostly! The plotting is getting much easier but I need more practice with some other things like changing the factor levels and using </a:t>
            </a:r>
            <a:r>
              <a:rPr lang="en-US" dirty="0" err="1"/>
              <a:t>geom_text</a:t>
            </a:r>
            <a:r>
              <a:rPr lang="en-US" dirty="0"/>
              <a:t>.” / “Yes, I felt like we had learned all the things needed—I didn't have everything memorized, but I just had to look back sometimes to refresh how to do something.” / “Yes just struggle working through some error messages but felt like the videos prepared me well.” / “I felt prepared, just a little unsure because this is new to me”</a:t>
            </a:r>
          </a:p>
          <a:p>
            <a:r>
              <a:rPr lang="en-US" dirty="0"/>
              <a:t>“no because my work from last week somehow didn't save so I can't review what I did previously” / “I didn't complete the data cleaning last class so it took some extra time to set up”</a:t>
            </a:r>
          </a:p>
          <a:p>
            <a:endParaRPr lang="en-US" dirty="0"/>
          </a:p>
          <a:p>
            <a:endParaRPr lang="en-US" dirty="0"/>
          </a:p>
        </p:txBody>
      </p:sp>
    </p:spTree>
    <p:extLst>
      <p:ext uri="{BB962C8B-B14F-4D97-AF65-F5344CB8AC3E}">
        <p14:creationId xmlns:p14="http://schemas.microsoft.com/office/powerpoint/2010/main" val="64246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Word&#10;&#10;Description automatically generated">
            <a:extLst>
              <a:ext uri="{FF2B5EF4-FFF2-40B4-BE49-F238E27FC236}">
                <a16:creationId xmlns:a16="http://schemas.microsoft.com/office/drawing/2014/main" id="{BF14EEA2-16B1-3A4D-AEA8-4EAE9D5C0E8D}"/>
              </a:ext>
            </a:extLst>
          </p:cNvPr>
          <p:cNvPicPr>
            <a:picLocks noChangeAspect="1"/>
          </p:cNvPicPr>
          <p:nvPr/>
        </p:nvPicPr>
        <p:blipFill>
          <a:blip r:embed="rId2"/>
          <a:stretch>
            <a:fillRect/>
          </a:stretch>
        </p:blipFill>
        <p:spPr>
          <a:xfrm>
            <a:off x="1443038" y="295456"/>
            <a:ext cx="9735348" cy="2238010"/>
          </a:xfrm>
          <a:prstGeom prst="rect">
            <a:avLst/>
          </a:prstGeom>
        </p:spPr>
      </p:pic>
      <p:sp>
        <p:nvSpPr>
          <p:cNvPr id="3" name="Content Placeholder 2">
            <a:extLst>
              <a:ext uri="{FF2B5EF4-FFF2-40B4-BE49-F238E27FC236}">
                <a16:creationId xmlns:a16="http://schemas.microsoft.com/office/drawing/2014/main" id="{8FF77901-CC2B-0346-A7C4-B10D7111AAF8}"/>
              </a:ext>
            </a:extLst>
          </p:cNvPr>
          <p:cNvSpPr>
            <a:spLocks noGrp="1"/>
          </p:cNvSpPr>
          <p:nvPr>
            <p:ph idx="1"/>
          </p:nvPr>
        </p:nvSpPr>
        <p:spPr>
          <a:xfrm>
            <a:off x="1371600" y="2686049"/>
            <a:ext cx="9601200" cy="4029075"/>
          </a:xfrm>
        </p:spPr>
        <p:txBody>
          <a:bodyPr>
            <a:normAutofit fontScale="92500" lnSpcReduction="20000"/>
          </a:bodyPr>
          <a:lstStyle/>
          <a:p>
            <a:r>
              <a:rPr lang="en-US" dirty="0"/>
              <a:t>“N/a, it's great.” / “Not sure” / “All good” / “Nothing that I can think of.” / “n/a, good!” / “No feedback here.” / “Nothing, it was great!” / “I can't think of anything specific, they were great!”</a:t>
            </a:r>
          </a:p>
          <a:p>
            <a:r>
              <a:rPr lang="en-US" dirty="0"/>
              <a:t>“If I practiced more coding on my own it would make things easier” / “Keep practicing”</a:t>
            </a:r>
          </a:p>
          <a:p>
            <a:r>
              <a:rPr lang="en-US" dirty="0"/>
              <a:t>“just some more time but I usually work on this at home later” / “no complaints just wish we had more time” / “having to figure out more things on my own” / “maybe if we did the entire exercise as a class”</a:t>
            </a:r>
          </a:p>
          <a:p>
            <a:r>
              <a:rPr lang="en-US" dirty="0"/>
              <a:t>“More details on the specific scale functions, or just a </a:t>
            </a:r>
            <a:r>
              <a:rPr lang="en-US" dirty="0" err="1"/>
              <a:t>cheatsheet</a:t>
            </a:r>
            <a:r>
              <a:rPr lang="en-US" dirty="0"/>
              <a:t> for that.” / “I would like to see more examples of what R is capable of with mapping. I am only familiar with ESRI products and would like to use more of the open source R option if possible.”</a:t>
            </a:r>
          </a:p>
          <a:p>
            <a:r>
              <a:rPr lang="en-US" dirty="0"/>
              <a:t>“The coding exercise started a little bumpy with the csv not loading into R, but that got fixed.” / “It's sometimes hard to split screen to reference the textbook while coding. My group found it helpful to paste notes in the zoom chat to reference to the shared R Studio screen”</a:t>
            </a:r>
            <a:br>
              <a:rPr lang="en-US" dirty="0"/>
            </a:br>
            <a:endParaRPr lang="en-US" dirty="0"/>
          </a:p>
          <a:p>
            <a:endParaRPr lang="en-US" dirty="0"/>
          </a:p>
        </p:txBody>
      </p:sp>
    </p:spTree>
    <p:extLst>
      <p:ext uri="{BB962C8B-B14F-4D97-AF65-F5344CB8AC3E}">
        <p14:creationId xmlns:p14="http://schemas.microsoft.com/office/powerpoint/2010/main" val="7382544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{3D1DE9CA-8C37-184C-9C35-E1C58E4E53DB}tf10001072</Template>
  <TotalTime>118</TotalTime>
  <Words>1642</Words>
  <Application>Microsoft Macintosh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Franklin Gothic Book</vt:lpstr>
      <vt:lpstr>Crop</vt:lpstr>
      <vt:lpstr>Exit Tickets as a method for feedback that is fast, frequent, inclusive, and acctionable</vt:lpstr>
      <vt:lpstr>Exit Tickets are formative assessment tools given at the end of class that aim to provide feedback that is: </vt:lpstr>
      <vt:lpstr>ERHS 535: R Programming for Research</vt:lpstr>
      <vt:lpstr>Exit Tickets are formative assessment tools given at the end of class that aim to provide feedback that is: </vt:lpstr>
      <vt:lpstr>PowerPoint Presentation</vt:lpstr>
      <vt:lpstr>Exit Tickets for ERHS 535 include four questions: </vt:lpstr>
      <vt:lpstr>PowerPoint Presentation</vt:lpstr>
      <vt:lpstr>PowerPoint Presentation</vt:lpstr>
      <vt:lpstr>PowerPoint Presentation</vt:lpstr>
      <vt:lpstr>PowerPoint Presentation</vt:lpstr>
      <vt:lpstr>Ideally, Exit Tickets can lead to actions to make the class better: </vt:lpstr>
      <vt:lpstr>Example feedback:</vt:lpstr>
      <vt:lpstr>Example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Exit Tickets as a method for feedback that is fast, frequent, inclusive, and acctionable</dc:title>
  <dc:creator>Anderson,Brooke</dc:creator>
  <cp:lastModifiedBy>Anderson,Brooke</cp:lastModifiedBy>
  <cp:revision>19</cp:revision>
  <dcterms:created xsi:type="dcterms:W3CDTF">2021-11-03T13:21:01Z</dcterms:created>
  <dcterms:modified xsi:type="dcterms:W3CDTF">2021-11-03T15:19:01Z</dcterms:modified>
</cp:coreProperties>
</file>