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9"/>
  </p:sldMasterIdLst>
  <p:notesMasterIdLst>
    <p:notesMasterId r:id="rId18"/>
  </p:notesMasterIdLst>
  <p:sldIdLst>
    <p:sldId id="3276" r:id="rId10"/>
    <p:sldId id="3278" r:id="rId11"/>
    <p:sldId id="3279" r:id="rId12"/>
    <p:sldId id="3280" r:id="rId13"/>
    <p:sldId id="3281" r:id="rId14"/>
    <p:sldId id="3277" r:id="rId15"/>
    <p:sldId id="3282" r:id="rId16"/>
    <p:sldId id="3242" r:id="rId17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C3E1"/>
    <a:srgbClr val="1F538F"/>
    <a:srgbClr val="EAEAEA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vertBarState="minimized">
    <p:restoredLeft sz="0" autoAdjust="0"/>
    <p:restoredTop sz="96283" autoAdjust="0"/>
  </p:normalViewPr>
  <p:slideViewPr>
    <p:cSldViewPr snapToGrid="0" showGuides="1">
      <p:cViewPr varScale="1">
        <p:scale>
          <a:sx n="109" d="100"/>
          <a:sy n="109" d="100"/>
        </p:scale>
        <p:origin x="1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4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840C6-1F39-43ED-B27B-1FEC6C3829D7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21C0D-9E07-4C74-9A59-193F61F62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859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D025B-ACD2-45C1-B156-1DDB470CE319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8470CD4-B29B-1847-9ED9-8C0CAA5D477B}" type="datetime1">
              <a:rPr lang="en-US" smtClean="0"/>
              <a:t>2/26/24</a:t>
            </a:fld>
            <a:endParaRPr lang="en-GB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1592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A with 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1B16BA09-5E0E-9342-7B5F-208FB49230F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5504" y="719138"/>
            <a:ext cx="4885771" cy="5605380"/>
          </a:xfrm>
          <a:prstGeom prst="rect">
            <a:avLst/>
          </a:prstGeom>
        </p:spPr>
      </p:pic>
      <p:sp>
        <p:nvSpPr>
          <p:cNvPr id="14" name="Background">
            <a:extLst>
              <a:ext uri="{FF2B5EF4-FFF2-40B4-BE49-F238E27FC236}">
                <a16:creationId xmlns:a16="http://schemas.microsoft.com/office/drawing/2014/main" id="{839A0678-D339-25B7-6999-A7B668AB1E90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11000">
                <a:schemeClr val="bg1">
                  <a:alpha val="0"/>
                </a:schemeClr>
              </a:gs>
              <a:gs pos="51000">
                <a:schemeClr val="bg1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79776-6271-610E-408A-1979D992DF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7769" y="3160800"/>
            <a:ext cx="10733505" cy="1782000"/>
          </a:xfrm>
        </p:spPr>
        <p:txBody>
          <a:bodyPr anchor="t" anchorCtr="0">
            <a:noAutofit/>
          </a:bodyPr>
          <a:lstStyle>
            <a:lvl1pPr algn="l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CFD3E-F412-8675-6657-903BBC4AEE9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703600"/>
            <a:ext cx="10733504" cy="306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1" cap="all" spc="200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subtitle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BC2F6-5F98-FD07-6484-736D32FD3C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000" y="6008400"/>
            <a:ext cx="5195025" cy="180000"/>
          </a:xfrm>
        </p:spPr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fld id="{87E8E9E8-3F28-45EE-9B3F-34288DE485FD}" type="datetime4">
              <a:rPr lang="en-US" smtClean="0"/>
              <a:t>February 26, 2024</a:t>
            </a:fld>
            <a:endParaRPr lang="en-US" dirty="0"/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0C60A4DE-3004-2078-21A1-A22A8232DCD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0" name="Line top Placeholder 20">
            <a:extLst>
              <a:ext uri="{FF2B5EF4-FFF2-40B4-BE49-F238E27FC236}">
                <a16:creationId xmlns:a16="http://schemas.microsoft.com/office/drawing/2014/main" id="{429036CE-F069-70FC-AB80-D514C7A6E51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prstGeom prst="rect">
            <a:avLst/>
          </a:prstGeo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4F62758-C109-9421-029F-4D65AB2D2D6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37769" y="5385600"/>
            <a:ext cx="5194300" cy="1800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Name, Credentials (i.e. MD, PhD, MS)</a:t>
            </a:r>
            <a:endParaRPr lang="en-GB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4E07CEB-1ACA-B0DC-CACD-3717AF286F6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9999" y="5632490"/>
            <a:ext cx="5489211" cy="332554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Title, Institution (i.e. Assistant Professor of Blank, University of Pennsylvania</a:t>
            </a:r>
            <a:endParaRPr lang="en-GB" dirty="0"/>
          </a:p>
        </p:txBody>
      </p:sp>
      <p:pic>
        <p:nvPicPr>
          <p:cNvPr id="5" name="Picture 4" descr="A black and blue text&#10;&#10;Description automatically generated">
            <a:extLst>
              <a:ext uri="{FF2B5EF4-FFF2-40B4-BE49-F238E27FC236}">
                <a16:creationId xmlns:a16="http://schemas.microsoft.com/office/drawing/2014/main" id="{8A47D15D-75D5-7002-13D5-8734A50AB59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865" y="482996"/>
            <a:ext cx="3245212" cy="753726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B2A5CF8-7321-11E5-B727-0C736F414F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12"/>
          <a:stretch/>
        </p:blipFill>
        <p:spPr>
          <a:xfrm>
            <a:off x="512182" y="1225510"/>
            <a:ext cx="4885771" cy="131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38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 userDrawn="1">
          <p15:clr>
            <a:srgbClr val="8F8F8F"/>
          </p15:clr>
        </p15:guide>
        <p15:guide id="2" orient="horz" pos="3906" userDrawn="1">
          <p15:clr>
            <a:srgbClr val="8F8F8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-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614FC3F-8ED6-0751-6C51-3B2BEC1277D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00900" y="0"/>
            <a:ext cx="4991100" cy="6858000"/>
          </a:xfrm>
          <a:prstGeom prst="rect">
            <a:avLst/>
          </a:prstGeo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A06397E-9D3D-F1AD-D58D-4D4D7BE0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B2CA-6AA4-4C6D-83D6-8E397D0ADB1A}" type="datetime4">
              <a:rPr lang="en-US" noProof="0" smtClean="0"/>
              <a:t>February 26, 2024</a:t>
            </a:fld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4A814F-0C98-DB9E-FF43-763E7CC581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279218"/>
            <a:ext cx="6122000" cy="34702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A4FA1D6-7ADD-AD22-37E9-D78AE1E297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20000" y="1839600"/>
            <a:ext cx="6122000" cy="429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43E914-DF48-3630-DBA8-2075914F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6122000" cy="5616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Footers" descr="{&quot;templafy&quot;:{&quot;id&quot;:&quot;fe8e1a07-4725-46e9-b27d-111515b6a4b0&quot;}}">
            <a:extLst>
              <a:ext uri="{FF2B5EF4-FFF2-40B4-BE49-F238E27FC236}">
                <a16:creationId xmlns:a16="http://schemas.microsoft.com/office/drawing/2014/main" id="{F9EC4DD8-B03D-E94C-E682-0A9B26DCBF89}"/>
              </a:ext>
            </a:extLst>
          </p:cNvPr>
          <p:cNvSpPr/>
          <p:nvPr userDrawn="1"/>
        </p:nvSpPr>
        <p:spPr>
          <a:xfrm>
            <a:off x="9055102" y="6439469"/>
            <a:ext cx="2412997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r"/>
            <a:r>
              <a:rPr lang="en-GB" sz="800" noProof="0" dirty="0">
                <a:solidFill>
                  <a:schemeClr val="accent1"/>
                </a:solidFill>
              </a:rPr>
              <a:t>Penn Medicine</a:t>
            </a:r>
          </a:p>
        </p:txBody>
      </p:sp>
      <p:pic>
        <p:nvPicPr>
          <p:cNvPr id="2" name="Picture 1" descr="A logo on a black background&#10;&#10;Description automatically generated">
            <a:extLst>
              <a:ext uri="{FF2B5EF4-FFF2-40B4-BE49-F238E27FC236}">
                <a16:creationId xmlns:a16="http://schemas.microsoft.com/office/drawing/2014/main" id="{167C712D-5148-0F4B-8FC2-11EB3A53EB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1" y="6177714"/>
            <a:ext cx="2198781" cy="66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19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 userDrawn="1">
          <p15:clr>
            <a:srgbClr val="8F8F8F"/>
          </p15:clr>
        </p15:guide>
        <p15:guide id="4" orient="horz" pos="3866" userDrawn="1">
          <p15:clr>
            <a:srgbClr val="FF96F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57D76C0-5C22-E359-CE79-F004D2181106}"/>
              </a:ext>
            </a:extLst>
          </p:cNvPr>
          <p:cNvSpPr/>
          <p:nvPr userDrawn="1"/>
        </p:nvSpPr>
        <p:spPr>
          <a:xfrm>
            <a:off x="0" y="0"/>
            <a:ext cx="5911200" cy="6858000"/>
          </a:xfrm>
          <a:prstGeom prst="rect">
            <a:avLst/>
          </a:prstGeom>
          <a:gradFill>
            <a:gsLst>
              <a:gs pos="60000">
                <a:schemeClr val="accent1"/>
              </a:gs>
              <a:gs pos="86000">
                <a:srgbClr val="1F538F"/>
              </a:gs>
              <a:gs pos="100000">
                <a:schemeClr val="accent3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EFCFA-0AE5-65AE-6589-C19C748A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400FBC-0DD1-41F0-A982-B13F81603094}" type="datetime4">
              <a:rPr lang="en-US" smtClean="0"/>
              <a:t>February 26, 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AD62-B326-A257-86A5-C40BD7388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top Placeholder 20">
            <a:extLst>
              <a:ext uri="{FF2B5EF4-FFF2-40B4-BE49-F238E27FC236}">
                <a16:creationId xmlns:a16="http://schemas.microsoft.com/office/drawing/2014/main" id="{72D36FB3-7B4E-797E-A42C-8E78112DC0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prstGeom prst="rect">
            <a:avLst/>
          </a:prstGeo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17BB443B-C055-B914-A2EB-F51E8E95226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EF4BC-6E95-E773-0639-620E420EB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4629600" cy="2530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Content Placeholder 13">
            <a:extLst>
              <a:ext uri="{FF2B5EF4-FFF2-40B4-BE49-F238E27FC236}">
                <a16:creationId xmlns:a16="http://schemas.microsoft.com/office/drawing/2014/main" id="{ADAE3EDE-9CDD-1054-DBC1-D9F83A0100D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80802" y="720000"/>
            <a:ext cx="2412348" cy="253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8629CEFB-CC46-A8B8-01A0-9FC67CBA2F49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062752" y="720000"/>
            <a:ext cx="2412348" cy="253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277AD4A9-73AA-FC1E-DFE4-E50DD96AC8A9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280802" y="3607201"/>
            <a:ext cx="2412348" cy="253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50F43CDD-BB71-2518-2700-3FC4FD0DB8F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9062752" y="3607201"/>
            <a:ext cx="2412348" cy="253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D123BC9-B849-5E02-3DDF-B103F55291D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9138" y="3610800"/>
            <a:ext cx="4629600" cy="2530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rgbClr val="9EC3E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9EC3E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accent3"/>
                </a:solidFill>
              </a:defRPr>
            </a:lvl6pPr>
            <a:lvl7pPr>
              <a:defRPr>
                <a:solidFill>
                  <a:srgbClr val="9EC3E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rgbClr val="9EC3E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9728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 userDrawn="1">
          <p15:clr>
            <a:srgbClr val="8F8F8F"/>
          </p15:clr>
        </p15:guide>
        <p15:guide id="3" orient="horz" pos="2047" userDrawn="1">
          <p15:clr>
            <a:srgbClr val="FF96FF"/>
          </p15:clr>
        </p15:guide>
        <p15:guide id="4" orient="horz" pos="3866" userDrawn="1">
          <p15:clr>
            <a:srgbClr val="FF96F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  <p15:guide id="29" orient="horz" pos="2273" userDrawn="1">
          <p15:clr>
            <a:srgbClr val="FF96F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 5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C26CBF-9D3D-15DE-A3B6-1F8AC80A3E0C}"/>
              </a:ext>
            </a:extLst>
          </p:cNvPr>
          <p:cNvSpPr/>
          <p:nvPr userDrawn="1"/>
        </p:nvSpPr>
        <p:spPr>
          <a:xfrm>
            <a:off x="0" y="0"/>
            <a:ext cx="31356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EFCFA-0AE5-65AE-6589-C19C748A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138" y="6439469"/>
            <a:ext cx="1828800" cy="1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94FD6F9-377A-4E26-961B-55FD85F2E70B}" type="datetime4">
              <a:rPr lang="en-US" smtClean="0"/>
              <a:t>February 26, 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AD62-B326-A257-86A5-C40BD7388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17BB443B-C055-B914-A2EB-F51E8E95226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B9116D4-9E24-FD39-596E-CABCC8754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2224800" cy="2530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21355AA-2A1E-CBAB-020F-D1DB8E9422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98000" y="720000"/>
            <a:ext cx="5195150" cy="2530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Content Placeholder 17">
            <a:extLst>
              <a:ext uri="{FF2B5EF4-FFF2-40B4-BE49-F238E27FC236}">
                <a16:creationId xmlns:a16="http://schemas.microsoft.com/office/drawing/2014/main" id="{A5B5E373-4E3B-480D-73B7-5EE07093D49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055099" y="720000"/>
            <a:ext cx="2417763" cy="2530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1" name="Content Placeholder 17">
            <a:extLst>
              <a:ext uri="{FF2B5EF4-FFF2-40B4-BE49-F238E27FC236}">
                <a16:creationId xmlns:a16="http://schemas.microsoft.com/office/drawing/2014/main" id="{057CD0C9-80B1-7549-1BFB-01E5CBEA35B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98000" y="3606800"/>
            <a:ext cx="5195150" cy="2530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Content Placeholder 17">
            <a:extLst>
              <a:ext uri="{FF2B5EF4-FFF2-40B4-BE49-F238E27FC236}">
                <a16:creationId xmlns:a16="http://schemas.microsoft.com/office/drawing/2014/main" id="{B322A81B-E399-B159-6C94-498E77BEEE0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055099" y="3606800"/>
            <a:ext cx="2417763" cy="2530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86090-9697-9AEF-C893-5B4EBE1CA3B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9138" y="3610800"/>
            <a:ext cx="2224800" cy="2530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rgbClr val="9EC3E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9EC3E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accent3"/>
                </a:solidFill>
              </a:defRPr>
            </a:lvl6pPr>
            <a:lvl7pPr>
              <a:defRPr>
                <a:solidFill>
                  <a:srgbClr val="9EC3E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rgbClr val="9EC3E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7" name="Picture 6" descr="A logo on a black background&#10;&#10;Description automatically generated">
            <a:extLst>
              <a:ext uri="{FF2B5EF4-FFF2-40B4-BE49-F238E27FC236}">
                <a16:creationId xmlns:a16="http://schemas.microsoft.com/office/drawing/2014/main" id="{D39E3721-BFBD-FADD-2A1D-8FA0F8BB3D3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224" y="6134786"/>
            <a:ext cx="2385776" cy="72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6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 userDrawn="1">
          <p15:clr>
            <a:srgbClr val="8F8F8F"/>
          </p15:clr>
        </p15:guide>
        <p15:guide id="4" orient="horz" pos="2047" userDrawn="1">
          <p15:clr>
            <a:srgbClr val="FF96FF"/>
          </p15:clr>
        </p15:guide>
        <p15:guide id="5" orient="horz" pos="2273" userDrawn="1">
          <p15:clr>
            <a:srgbClr val="FF96FF"/>
          </p15:clr>
        </p15:guide>
        <p15:guide id="6" orient="horz" pos="3866" userDrawn="1">
          <p15:clr>
            <a:srgbClr val="FF96FF"/>
          </p15:clr>
        </p15:guide>
        <p15:guide id="7" pos="453" userDrawn="1">
          <p15:clr>
            <a:srgbClr val="FF96FF"/>
          </p15:clr>
        </p15:guide>
        <p15:guide id="8" pos="810" userDrawn="1">
          <p15:clr>
            <a:srgbClr val="FF96FF"/>
          </p15:clr>
        </p15:guide>
        <p15:guide id="9" pos="1036" userDrawn="1">
          <p15:clr>
            <a:srgbClr val="FF96FF"/>
          </p15:clr>
        </p15:guide>
        <p15:guide id="10" pos="1393" userDrawn="1">
          <p15:clr>
            <a:srgbClr val="FF96FF"/>
          </p15:clr>
        </p15:guide>
        <p15:guide id="11" pos="1620" userDrawn="1">
          <p15:clr>
            <a:srgbClr val="FF96FF"/>
          </p15:clr>
        </p15:guide>
        <p15:guide id="12" pos="1976" userDrawn="1">
          <p15:clr>
            <a:srgbClr val="FF96FF"/>
          </p15:clr>
        </p15:guide>
        <p15:guide id="13" pos="2203" userDrawn="1">
          <p15:clr>
            <a:srgbClr val="FF96FF"/>
          </p15:clr>
        </p15:guide>
        <p15:guide id="14" pos="2560" userDrawn="1">
          <p15:clr>
            <a:srgbClr val="FF96FF"/>
          </p15:clr>
        </p15:guide>
        <p15:guide id="15" pos="2786" userDrawn="1">
          <p15:clr>
            <a:srgbClr val="FF96FF"/>
          </p15:clr>
        </p15:guide>
        <p15:guide id="16" pos="3143" userDrawn="1">
          <p15:clr>
            <a:srgbClr val="FF96FF"/>
          </p15:clr>
        </p15:guide>
        <p15:guide id="17" pos="3370" userDrawn="1">
          <p15:clr>
            <a:srgbClr val="FF96FF"/>
          </p15:clr>
        </p15:guide>
        <p15:guide id="18" pos="3726" userDrawn="1">
          <p15:clr>
            <a:srgbClr val="FF96FF"/>
          </p15:clr>
        </p15:guide>
        <p15:guide id="19" pos="3953" userDrawn="1">
          <p15:clr>
            <a:srgbClr val="FF96FF"/>
          </p15:clr>
        </p15:guide>
        <p15:guide id="20" pos="4309" userDrawn="1">
          <p15:clr>
            <a:srgbClr val="FF96FF"/>
          </p15:clr>
        </p15:guide>
        <p15:guide id="21" pos="4536" userDrawn="1">
          <p15:clr>
            <a:srgbClr val="FF96FF"/>
          </p15:clr>
        </p15:guide>
        <p15:guide id="22" pos="4893" userDrawn="1">
          <p15:clr>
            <a:srgbClr val="FF96FF"/>
          </p15:clr>
        </p15:guide>
        <p15:guide id="23" pos="5120" userDrawn="1">
          <p15:clr>
            <a:srgbClr val="FF96FF"/>
          </p15:clr>
        </p15:guide>
        <p15:guide id="24" pos="5476" userDrawn="1">
          <p15:clr>
            <a:srgbClr val="FF96FF"/>
          </p15:clr>
        </p15:guide>
        <p15:guide id="25" pos="5703" userDrawn="1">
          <p15:clr>
            <a:srgbClr val="FF96FF"/>
          </p15:clr>
        </p15:guide>
        <p15:guide id="26" pos="6059" userDrawn="1">
          <p15:clr>
            <a:srgbClr val="FF96FF"/>
          </p15:clr>
        </p15:guide>
        <p15:guide id="27" pos="6286" userDrawn="1">
          <p15:clr>
            <a:srgbClr val="FF96FF"/>
          </p15:clr>
        </p15:guide>
        <p15:guide id="28" pos="6643" userDrawn="1">
          <p15:clr>
            <a:srgbClr val="FF96FF"/>
          </p15:clr>
        </p15:guide>
        <p15:guide id="29" pos="6869" userDrawn="1">
          <p15:clr>
            <a:srgbClr val="FF96FF"/>
          </p15:clr>
        </p15:guide>
        <p15:guide id="30" pos="7226" userDrawn="1">
          <p15:clr>
            <a:srgbClr val="FF96F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1D4025-E34D-3909-BCE7-3BE3B2B14408}"/>
              </a:ext>
            </a:extLst>
          </p:cNvPr>
          <p:cNvSpPr/>
          <p:nvPr userDrawn="1"/>
        </p:nvSpPr>
        <p:spPr>
          <a:xfrm rot="10800000">
            <a:off x="-2" y="0"/>
            <a:ext cx="12192001" cy="6865951"/>
          </a:xfrm>
          <a:prstGeom prst="rect">
            <a:avLst/>
          </a:prstGeom>
          <a:gradFill flip="none" rotWithShape="1">
            <a:gsLst>
              <a:gs pos="94000">
                <a:schemeClr val="accent3"/>
              </a:gs>
              <a:gs pos="0">
                <a:schemeClr val="accent1">
                  <a:alpha val="0"/>
                </a:schemeClr>
              </a:gs>
              <a:gs pos="71000">
                <a:srgbClr val="15417F"/>
              </a:gs>
              <a:gs pos="43000">
                <a:schemeClr val="accent1">
                  <a:alpha val="96549"/>
                </a:schemeClr>
              </a:gs>
              <a:gs pos="16000">
                <a:schemeClr val="accent1"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2" name="Line top Placeholder 20">
            <a:extLst>
              <a:ext uri="{FF2B5EF4-FFF2-40B4-BE49-F238E27FC236}">
                <a16:creationId xmlns:a16="http://schemas.microsoft.com/office/drawing/2014/main" id="{07792B4C-F919-7FC6-37AC-1AC9B390E5F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prstGeom prst="rect">
            <a:avLst/>
          </a:prstGeo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8C316D-B08C-0207-0C85-37AC20E3A5D9}"/>
              </a:ext>
            </a:extLst>
          </p:cNvPr>
          <p:cNvGrpSpPr/>
          <p:nvPr userDrawn="1"/>
        </p:nvGrpSpPr>
        <p:grpSpPr>
          <a:xfrm>
            <a:off x="2828657" y="2545922"/>
            <a:ext cx="5930782" cy="2401936"/>
            <a:chOff x="2649196" y="2460464"/>
            <a:chExt cx="5930782" cy="2401936"/>
          </a:xfrm>
        </p:grpSpPr>
        <p:pic>
          <p:nvPicPr>
            <p:cNvPr id="7" name="Picture 6" descr="A black background with yellow text&#10;&#10;Description automatically generated">
              <a:extLst>
                <a:ext uri="{FF2B5EF4-FFF2-40B4-BE49-F238E27FC236}">
                  <a16:creationId xmlns:a16="http://schemas.microsoft.com/office/drawing/2014/main" id="{E7BE9738-E315-1F97-7ACC-B3116B1D1AB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222"/>
            <a:stretch/>
          </p:blipFill>
          <p:spPr>
            <a:xfrm>
              <a:off x="2649196" y="3254651"/>
              <a:ext cx="5930782" cy="1607749"/>
            </a:xfrm>
            <a:prstGeom prst="rect">
              <a:avLst/>
            </a:prstGeom>
          </p:spPr>
        </p:pic>
        <p:pic>
          <p:nvPicPr>
            <p:cNvPr id="8" name="Picture 7" descr="A black and white image of a logo&#10;&#10;Description automatically generated">
              <a:extLst>
                <a:ext uri="{FF2B5EF4-FFF2-40B4-BE49-F238E27FC236}">
                  <a16:creationId xmlns:a16="http://schemas.microsoft.com/office/drawing/2014/main" id="{B95AAD14-37C2-8347-846B-2047847793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1192" y="2460464"/>
              <a:ext cx="3695667" cy="8583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0997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 userDrawn="1">
          <p15:clr>
            <a:srgbClr val="8F8F8F"/>
          </p15:clr>
        </p15:guide>
        <p15:guide id="4" orient="horz" pos="3866" userDrawn="1">
          <p15:clr>
            <a:srgbClr val="FF96F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C with 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4CDB109-2703-E004-DAD3-0A9F90171F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5504" y="719138"/>
            <a:ext cx="4885771" cy="56053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C7E38D-B81D-FC40-15B1-DC990195C275}"/>
              </a:ext>
            </a:extLst>
          </p:cNvPr>
          <p:cNvSpPr/>
          <p:nvPr userDrawn="1"/>
        </p:nvSpPr>
        <p:spPr>
          <a:xfrm rot="10800000">
            <a:off x="-6" y="35999"/>
            <a:ext cx="12192001" cy="6839416"/>
          </a:xfrm>
          <a:prstGeom prst="rect">
            <a:avLst/>
          </a:prstGeom>
          <a:gradFill flip="none" rotWithShape="1">
            <a:gsLst>
              <a:gs pos="94000">
                <a:schemeClr val="accent3"/>
              </a:gs>
              <a:gs pos="0">
                <a:schemeClr val="accent1">
                  <a:alpha val="0"/>
                </a:schemeClr>
              </a:gs>
              <a:gs pos="71000">
                <a:srgbClr val="15417F"/>
              </a:gs>
              <a:gs pos="43000">
                <a:schemeClr val="accent1">
                  <a:alpha val="96549"/>
                </a:schemeClr>
              </a:gs>
              <a:gs pos="16000">
                <a:schemeClr val="accent1"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79776-6271-610E-408A-1979D992DF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160800"/>
            <a:ext cx="10733505" cy="1782000"/>
          </a:xfrm>
        </p:spPr>
        <p:txBody>
          <a:bodyPr anchor="t" anchorCtr="0">
            <a:no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CFD3E-F412-8675-6657-903BBC4AEE9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703600"/>
            <a:ext cx="10733504" cy="306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1" cap="all" spc="200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subtitle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BC2F6-5F98-FD07-6484-736D32FD3C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000" y="6008400"/>
            <a:ext cx="5195025" cy="18000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E2CC118F-359D-41E9-9CB4-D8DD9189A332}" type="datetime4">
              <a:rPr lang="en-US" smtClean="0"/>
              <a:t>February 26, 2024</a:t>
            </a:fld>
            <a:endParaRPr lang="en-US" dirty="0"/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0C60A4DE-3004-2078-21A1-A22A8232DCD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0" name="Line top Placeholder 20">
            <a:extLst>
              <a:ext uri="{FF2B5EF4-FFF2-40B4-BE49-F238E27FC236}">
                <a16:creationId xmlns:a16="http://schemas.microsoft.com/office/drawing/2014/main" id="{429036CE-F069-70FC-AB80-D514C7A6E51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prstGeom prst="rect">
            <a:avLst/>
          </a:prstGeo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4F62758-C109-9421-029F-4D65AB2D2D6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20000" y="5240519"/>
            <a:ext cx="6620138" cy="3060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Full Name, Credentials (i.e. MD, PhD, MS)</a:t>
            </a:r>
            <a:endParaRPr lang="en-GB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4E07CEB-1ACA-B0DC-CACD-3717AF286F6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0000" y="5615765"/>
            <a:ext cx="6728204" cy="32806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Title, Institution (i.e. Assistant Professor of Blank, University of Pennsylvania)</a:t>
            </a:r>
            <a:endParaRPr lang="en-GB" dirty="0"/>
          </a:p>
        </p:txBody>
      </p:sp>
      <p:pic>
        <p:nvPicPr>
          <p:cNvPr id="8" name="Picture 7" descr="A black background with yellow text&#10;&#10;Description automatically generated">
            <a:extLst>
              <a:ext uri="{FF2B5EF4-FFF2-40B4-BE49-F238E27FC236}">
                <a16:creationId xmlns:a16="http://schemas.microsoft.com/office/drawing/2014/main" id="{D37D70AB-CB58-3165-7365-AFB4B5F2FC9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0" y="1244286"/>
            <a:ext cx="6302883" cy="1260576"/>
          </a:xfrm>
          <a:prstGeom prst="rect">
            <a:avLst/>
          </a:prstGeom>
        </p:spPr>
      </p:pic>
      <p:pic>
        <p:nvPicPr>
          <p:cNvPr id="16" name="Picture 15" descr="A black and white image of a logo&#10;&#10;Description automatically generated">
            <a:extLst>
              <a:ext uri="{FF2B5EF4-FFF2-40B4-BE49-F238E27FC236}">
                <a16:creationId xmlns:a16="http://schemas.microsoft.com/office/drawing/2014/main" id="{67D6CCC9-E8F9-D997-78B5-594A93094C4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10" y="400704"/>
            <a:ext cx="3695667" cy="85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67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9" userDrawn="1">
          <p15:clr>
            <a:srgbClr val="8F8F8F"/>
          </p15:clr>
        </p15:guide>
        <p15:guide id="2" orient="horz" pos="3906" userDrawn="1">
          <p15:clr>
            <a:srgbClr val="8F8F8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C with Confidential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C753663D-E098-B93B-3E15-3DB8D2D8F89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5504" y="719138"/>
            <a:ext cx="4885771" cy="56053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D5AB2CE-B33D-1B37-2E06-5DF32D905889}"/>
              </a:ext>
            </a:extLst>
          </p:cNvPr>
          <p:cNvSpPr/>
          <p:nvPr userDrawn="1"/>
        </p:nvSpPr>
        <p:spPr>
          <a:xfrm rot="10800000">
            <a:off x="-1" y="1"/>
            <a:ext cx="12192000" cy="5557138"/>
          </a:xfrm>
          <a:prstGeom prst="rect">
            <a:avLst/>
          </a:prstGeom>
          <a:gradFill flip="none" rotWithShape="1">
            <a:gsLst>
              <a:gs pos="100000">
                <a:schemeClr val="accent3"/>
              </a:gs>
              <a:gs pos="0">
                <a:schemeClr val="accent1">
                  <a:alpha val="0"/>
                </a:schemeClr>
              </a:gs>
              <a:gs pos="71000">
                <a:srgbClr val="15417F"/>
              </a:gs>
              <a:gs pos="51000">
                <a:schemeClr val="accent1">
                  <a:alpha val="90000"/>
                </a:schemeClr>
              </a:gs>
              <a:gs pos="16000">
                <a:schemeClr val="accent1"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79776-6271-610E-408A-1979D992DF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015152"/>
            <a:ext cx="10733505" cy="1296000"/>
          </a:xfrm>
        </p:spPr>
        <p:txBody>
          <a:bodyPr anchor="t" anchorCtr="0">
            <a:no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CFD3E-F412-8675-6657-903BBC4AEE9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600550"/>
            <a:ext cx="10733504" cy="306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1" cap="all" spc="200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subtitle</a:t>
            </a:r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0C60A4DE-3004-2078-21A1-A22A8232DCD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1A22EB-BD03-D54C-510B-9450ECC7F9DD}"/>
              </a:ext>
            </a:extLst>
          </p:cNvPr>
          <p:cNvSpPr/>
          <p:nvPr userDrawn="1"/>
        </p:nvSpPr>
        <p:spPr bwMode="auto">
          <a:xfrm>
            <a:off x="0" y="5566321"/>
            <a:ext cx="12192000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11" name="Line top Placeholder 20">
            <a:extLst>
              <a:ext uri="{FF2B5EF4-FFF2-40B4-BE49-F238E27FC236}">
                <a16:creationId xmlns:a16="http://schemas.microsoft.com/office/drawing/2014/main" id="{BDD14DD9-CE12-CB1D-F34C-E1CF891B53B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-1" y="5520602"/>
            <a:ext cx="12193201" cy="45719"/>
          </a:xfrm>
          <a:prstGeom prst="rect">
            <a:avLst/>
          </a:prstGeo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1FCB7A-8CF2-FF56-27FD-1990B8CFF15A}"/>
              </a:ext>
            </a:extLst>
          </p:cNvPr>
          <p:cNvSpPr txBox="1">
            <a:spLocks/>
          </p:cNvSpPr>
          <p:nvPr userDrawn="1"/>
        </p:nvSpPr>
        <p:spPr>
          <a:xfrm>
            <a:off x="635001" y="6139752"/>
            <a:ext cx="10827546" cy="271145"/>
          </a:xfrm>
          <a:prstGeom prst="rect">
            <a:avLst/>
          </a:prstGeom>
        </p:spPr>
        <p:txBody>
          <a:bodyPr/>
          <a:lstStyle>
            <a:lvl1pPr marL="136800" indent="-136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Calibri Light" panose="020F0302020204030204" pitchFamily="34" charset="0"/>
              <a:buChar char="•"/>
              <a:defRPr sz="18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73600" indent="-136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100"/>
              </a:spcAft>
              <a:buClr>
                <a:srgbClr val="9EC3E1"/>
              </a:buClr>
              <a:buFont typeface="Calibri Light" panose="020F0302020204030204" pitchFamily="34" charset="0"/>
              <a:buChar char="•"/>
              <a:defRPr sz="16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2pPr>
            <a:lvl3pPr marL="410400" indent="-1368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Font typeface="Calibri Light" panose="020F0302020204030204" pitchFamily="34" charset="0"/>
              <a:buChar char="•"/>
              <a:defRPr sz="16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Calibri Light" panose="020F0302020204030204" pitchFamily="34" charset="0"/>
              <a:buChar char="​"/>
              <a:defRPr sz="2800" b="1" kern="1200" cap="all" spc="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Calibri Light" panose="020F0302020204030204" pitchFamily="34" charset="0"/>
              <a:buChar char="​"/>
              <a:tabLst/>
              <a:defRPr sz="18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Font typeface="Berlingske Serif Text Office"/>
              <a:buNone/>
              <a:defRPr sz="1600" b="1" kern="1200" cap="all" spc="18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marR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Calibri Light" panose="020F0302020204030204" pitchFamily="34" charset="0"/>
              <a:buChar char="​"/>
              <a:tabLst/>
              <a:defRPr sz="1200" b="0" kern="1200" cap="none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36800" marR="0" indent="-1368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74000"/>
              </a:lnSpc>
              <a:spcBef>
                <a:spcPts val="1200"/>
              </a:spcBef>
              <a:spcAft>
                <a:spcPts val="1200"/>
              </a:spcAft>
              <a:buFont typeface="Calibri Light" panose="020F0302020204030204" pitchFamily="34" charset="0"/>
              <a:buChar char="​"/>
              <a:defRPr sz="7500" kern="1200" cap="all" baseline="0">
                <a:solidFill>
                  <a:srgbClr val="D8E7F3"/>
                </a:solidFill>
                <a:latin typeface="+mj-lt"/>
                <a:ea typeface="+mn-ea"/>
                <a:cs typeface="+mn-cs"/>
              </a:defRPr>
            </a:lvl9pPr>
          </a:lstStyle>
          <a:p>
            <a:pPr lvl="6"/>
            <a:r>
              <a:rPr lang="en-GB" sz="1000" b="1" dirty="0"/>
              <a:t>CONFIDENTIAL – DO NOT DISTRIBUTE: </a:t>
            </a:r>
            <a:r>
              <a:rPr lang="en-GB" sz="1000" dirty="0"/>
              <a:t>This presentation contains confidential information and is presented only with the understanding that it’s contents and ideas with not be shared with external groups.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44361E3F-3E6D-E584-4FEF-D3D0C44C665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4090" y="4555347"/>
            <a:ext cx="5526976" cy="26980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Full Name, Credentials (i.e. MD, PhD, MS)</a:t>
            </a:r>
            <a:endParaRPr lang="en-GB" dirty="0"/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9D26FC1B-2435-8440-BD0F-F9403963C75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94090" y="4897553"/>
            <a:ext cx="5699284" cy="35160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Title, Institution (i.e. Assistant Professor of Blank, University of Pennsylvania)</a:t>
            </a:r>
            <a:endParaRPr lang="en-GB" dirty="0"/>
          </a:p>
        </p:txBody>
      </p:sp>
      <p:pic>
        <p:nvPicPr>
          <p:cNvPr id="22" name="Picture 21" descr="A black background with yellow text&#10;&#10;Description automatically generated">
            <a:extLst>
              <a:ext uri="{FF2B5EF4-FFF2-40B4-BE49-F238E27FC236}">
                <a16:creationId xmlns:a16="http://schemas.microsoft.com/office/drawing/2014/main" id="{2EDEE13F-D64E-8DD0-EA4F-93298025E59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0" y="1244286"/>
            <a:ext cx="6302883" cy="1260576"/>
          </a:xfrm>
          <a:prstGeom prst="rect">
            <a:avLst/>
          </a:prstGeom>
        </p:spPr>
      </p:pic>
      <p:pic>
        <p:nvPicPr>
          <p:cNvPr id="23" name="Picture 22" descr="A black and white image of a logo&#10;&#10;Description automatically generated">
            <a:extLst>
              <a:ext uri="{FF2B5EF4-FFF2-40B4-BE49-F238E27FC236}">
                <a16:creationId xmlns:a16="http://schemas.microsoft.com/office/drawing/2014/main" id="{F7E41FE6-C8D8-11BB-6FD2-B9D88120AE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10" y="400704"/>
            <a:ext cx="3695667" cy="85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76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9" userDrawn="1">
          <p15:clr>
            <a:srgbClr val="8F8F8F"/>
          </p15:clr>
        </p15:guide>
        <p15:guide id="2" orient="horz" pos="3974" userDrawn="1">
          <p15:clr>
            <a:srgbClr val="8F8F8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D420-908F-5B61-4A62-D08775D7B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138" y="720000"/>
            <a:ext cx="3344400" cy="5414400"/>
          </a:xfrm>
        </p:spPr>
        <p:txBody>
          <a:bodyPr anchor="ctr" anchorCtr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dirty="0"/>
              <a:t>Click to Add Overview/ Table of Contents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73473-00D3-EA4E-9912-9AFB4C8B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4E3C-E83E-45B1-B38A-5F780B25BD69}" type="datetime4">
              <a:rPr lang="en-US" noProof="0" smtClean="0"/>
              <a:t>February 26,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A4E47-E74D-FD10-F0BD-556D34D4EA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0091B6-D998-5867-4730-E29A7BBC327C}"/>
              </a:ext>
            </a:extLst>
          </p:cNvPr>
          <p:cNvCxnSpPr>
            <a:cxnSpLocks/>
          </p:cNvCxnSpPr>
          <p:nvPr userDrawn="1"/>
        </p:nvCxnSpPr>
        <p:spPr>
          <a:xfrm>
            <a:off x="4254919" y="719138"/>
            <a:ext cx="0" cy="5418137"/>
          </a:xfrm>
          <a:prstGeom prst="line">
            <a:avLst/>
          </a:prstGeom>
          <a:ln w="254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3FDBB6-507E-07B9-8F7A-2FF96DCC72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3200" y="720000"/>
            <a:ext cx="504000" cy="54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chemeClr val="accent3"/>
                </a:solidFill>
                <a:latin typeface="+mj-lt"/>
              </a:defRPr>
            </a:lvl1pPr>
            <a:lvl2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1" cap="none">
                <a:solidFill>
                  <a:schemeClr val="accent3"/>
                </a:solidFill>
                <a:latin typeface="+mj-lt"/>
              </a:defRPr>
            </a:lvl2pPr>
            <a:lvl3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1" cap="none">
                <a:solidFill>
                  <a:schemeClr val="accent3"/>
                </a:solidFill>
                <a:latin typeface="+mj-lt"/>
              </a:defRPr>
            </a:lvl3pPr>
            <a:lvl4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1" cap="none">
                <a:solidFill>
                  <a:schemeClr val="accent3"/>
                </a:solidFill>
                <a:latin typeface="+mj-lt"/>
              </a:defRPr>
            </a:lvl4pPr>
            <a:lvl5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chemeClr val="accent3"/>
                </a:solidFill>
                <a:latin typeface="+mj-lt"/>
              </a:defRPr>
            </a:lvl5pPr>
            <a:lvl6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chemeClr val="accent3"/>
                </a:solidFill>
                <a:latin typeface="+mj-lt"/>
              </a:defRPr>
            </a:lvl6pPr>
            <a:lvl7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chemeClr val="accent3"/>
                </a:solidFill>
                <a:latin typeface="+mj-lt"/>
              </a:defRPr>
            </a:lvl7pPr>
            <a:lvl8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chemeClr val="accent3"/>
                </a:solidFill>
                <a:latin typeface="+mj-lt"/>
              </a:defRPr>
            </a:lvl8pPr>
            <a:lvl9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chemeClr val="accent3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0BD2689-42EB-47E4-CA47-227CF851A5B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0800" y="720000"/>
            <a:ext cx="5968800" cy="54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0" cap="all">
                <a:solidFill>
                  <a:schemeClr val="accent1"/>
                </a:solidFill>
                <a:latin typeface="+mj-lt"/>
              </a:defRPr>
            </a:lvl2pPr>
            <a:lvl3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0" cap="all">
                <a:solidFill>
                  <a:schemeClr val="accent1"/>
                </a:solidFill>
                <a:latin typeface="+mj-lt"/>
              </a:defRPr>
            </a:lvl3pPr>
            <a:lvl4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0" cap="all">
                <a:solidFill>
                  <a:schemeClr val="accent1"/>
                </a:solidFill>
                <a:latin typeface="+mj-lt"/>
              </a:defRPr>
            </a:lvl4pPr>
            <a:lvl5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accent1"/>
                </a:solidFill>
                <a:latin typeface="+mj-lt"/>
              </a:defRPr>
            </a:lvl5pPr>
            <a:lvl6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accent1"/>
                </a:solidFill>
                <a:latin typeface="+mj-lt"/>
              </a:defRPr>
            </a:lvl6pPr>
            <a:lvl7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accent1"/>
                </a:solidFill>
                <a:latin typeface="+mj-lt"/>
              </a:defRPr>
            </a:lvl7pPr>
            <a:lvl8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accent1"/>
                </a:solidFill>
                <a:latin typeface="+mj-lt"/>
              </a:defRPr>
            </a:lvl8pPr>
            <a:lvl9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en-GB" dirty="0"/>
              <a:t>Click to add agenda point, one line</a:t>
            </a:r>
          </a:p>
        </p:txBody>
      </p:sp>
      <p:sp>
        <p:nvSpPr>
          <p:cNvPr id="6" name="Guides" hidden="1">
            <a:extLst>
              <a:ext uri="{FF2B5EF4-FFF2-40B4-BE49-F238E27FC236}">
                <a16:creationId xmlns:a16="http://schemas.microsoft.com/office/drawing/2014/main" id="{3638FD4C-1242-FA12-1AE1-9624BF414B2F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pic>
        <p:nvPicPr>
          <p:cNvPr id="13" name="Picture 12" descr="A logo on a black background&#10;&#10;Description automatically generated">
            <a:extLst>
              <a:ext uri="{FF2B5EF4-FFF2-40B4-BE49-F238E27FC236}">
                <a16:creationId xmlns:a16="http://schemas.microsoft.com/office/drawing/2014/main" id="{CE64B0CA-6E40-63E2-1DC2-876D37C910B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224" y="6134786"/>
            <a:ext cx="2385776" cy="72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52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459" userDrawn="1">
          <p15:clr>
            <a:srgbClr val="FF96FF"/>
          </p15:clr>
        </p15:guide>
        <p15:guide id="4" orient="horz" pos="3866" userDrawn="1">
          <p15:clr>
            <a:srgbClr val="FF96F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reaker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54E8-F7AC-6010-B143-0AF26AA62E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2854800"/>
            <a:ext cx="10749600" cy="1108800"/>
          </a:xfrm>
        </p:spPr>
        <p:txBody>
          <a:bodyPr anchor="b">
            <a:noAutofit/>
          </a:bodyPr>
          <a:lstStyle>
            <a:lvl1pPr algn="ct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Divider Title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866B-9EF4-2877-CDF5-309DBB741F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0000" y="3960000"/>
            <a:ext cx="10749600" cy="2952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D7BCF-4AAC-B46A-F7F9-430053F8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4F2703-B1AC-41CD-A9E4-3FE2CAD9259B}" type="datetime4">
              <a:rPr lang="en-US" smtClean="0"/>
              <a:t>February 26, 2024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925D9-28BB-62F0-6672-3F2C0458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048EB2-ABBB-452B-B43B-31E8A7DFB90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5CB14299-9B5F-BF3A-D63A-A282BCE062EC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Footers" descr="{&quot;templafy&quot;:{&quot;id&quot;:&quot;5b4eea74-9d13-4e44-9b2c-0f08819b6c97&quot;}}">
            <a:extLst>
              <a:ext uri="{FF2B5EF4-FFF2-40B4-BE49-F238E27FC236}">
                <a16:creationId xmlns:a16="http://schemas.microsoft.com/office/drawing/2014/main" id="{F9DD6C23-C8F9-1547-9614-BEBD6DAFD0D9}"/>
              </a:ext>
            </a:extLst>
          </p:cNvPr>
          <p:cNvSpPr/>
          <p:nvPr userDrawn="1"/>
        </p:nvSpPr>
        <p:spPr>
          <a:xfrm>
            <a:off x="9055102" y="6439469"/>
            <a:ext cx="2412997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r"/>
            <a:r>
              <a:rPr lang="en-GB" sz="800" noProof="0" dirty="0">
                <a:solidFill>
                  <a:schemeClr val="bg1"/>
                </a:solidFill>
              </a:rPr>
              <a:t>Penn Medicine</a:t>
            </a:r>
          </a:p>
        </p:txBody>
      </p:sp>
      <p:pic>
        <p:nvPicPr>
          <p:cNvPr id="7" name="Picture 6" descr="A logo on a black background&#10;&#10;Description automatically generated">
            <a:extLst>
              <a:ext uri="{FF2B5EF4-FFF2-40B4-BE49-F238E27FC236}">
                <a16:creationId xmlns:a16="http://schemas.microsoft.com/office/drawing/2014/main" id="{DBEC8EA2-D1EF-5C21-CCB9-268B946949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224" y="6134786"/>
            <a:ext cx="2385776" cy="72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05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 userDrawn="1">
          <p15:clr>
            <a:srgbClr val="8F8F8F"/>
          </p15:clr>
        </p15:guide>
        <p15:guide id="4" orient="horz" pos="3866" userDrawn="1">
          <p15:clr>
            <a:srgbClr val="FF96F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01A3-9575-864C-1751-0D6214ACB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1CD4D-601B-F33C-64C0-24F7E54A84C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713598"/>
            <a:ext cx="10752000" cy="44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A06397E-9D3D-F1AD-D58D-4D4D7BE0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B1-1A01-4B16-8D18-4F831D9FBCA3}" type="datetime4">
              <a:rPr lang="en-US" noProof="0" smtClean="0"/>
              <a:t>February 26, 2024</a:t>
            </a:fld>
            <a:endParaRPr lang="en-US" noProof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pic>
        <p:nvPicPr>
          <p:cNvPr id="4" name="Picture 3" descr="A logo on a black background&#10;&#10;Description automatically generated">
            <a:extLst>
              <a:ext uri="{FF2B5EF4-FFF2-40B4-BE49-F238E27FC236}">
                <a16:creationId xmlns:a16="http://schemas.microsoft.com/office/drawing/2014/main" id="{CA6A72FB-89BC-ADF5-14BA-465CF198B90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224" y="6134786"/>
            <a:ext cx="2385776" cy="72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016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 userDrawn="1">
          <p15:clr>
            <a:srgbClr val="8F8F8F"/>
          </p15:clr>
        </p15:guide>
        <p15:guide id="2" orient="horz" pos="1025" userDrawn="1">
          <p15:clr>
            <a:srgbClr val="8F8F8F"/>
          </p15:clr>
        </p15:guide>
        <p15:guide id="3" orient="horz" pos="1079" userDrawn="1">
          <p15:clr>
            <a:srgbClr val="FF96FF"/>
          </p15:clr>
        </p15:guide>
        <p15:guide id="4" orient="horz" pos="3866" userDrawn="1">
          <p15:clr>
            <a:srgbClr val="FF96F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A06397E-9D3D-F1AD-D58D-4D4D7BE0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43A0-7248-423C-B8DA-56F31250367C}" type="datetime4">
              <a:rPr lang="en-US" noProof="0" smtClean="0"/>
              <a:t>February 26, 2024</a:t>
            </a:fld>
            <a:endParaRPr lang="en-US" noProof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4A814F-0C98-DB9E-FF43-763E7CC581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279218"/>
            <a:ext cx="10752000" cy="34702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A4FA1D6-7ADD-AD22-37E9-D78AE1E297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20000" y="1839600"/>
            <a:ext cx="10752000" cy="429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43E914-DF48-3630-DBA8-2075914F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10753724" cy="5616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2" name="Picture 1" descr="A logo on a black background&#10;&#10;Description automatically generated">
            <a:extLst>
              <a:ext uri="{FF2B5EF4-FFF2-40B4-BE49-F238E27FC236}">
                <a16:creationId xmlns:a16="http://schemas.microsoft.com/office/drawing/2014/main" id="{FF7C88A4-1CDA-625E-C920-65BD46E438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224" y="6134786"/>
            <a:ext cx="2385776" cy="72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07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 userDrawn="1">
          <p15:clr>
            <a:srgbClr val="8F8F8F"/>
          </p15:clr>
        </p15:guide>
        <p15:guide id="2" orient="horz" pos="1025" userDrawn="1">
          <p15:clr>
            <a:srgbClr val="8F8F8F"/>
          </p15:clr>
        </p15:guide>
        <p15:guide id="3" orient="horz" pos="1162" userDrawn="1">
          <p15:clr>
            <a:srgbClr val="FF96FF"/>
          </p15:clr>
        </p15:guide>
        <p15:guide id="4" orient="horz" pos="3866" userDrawn="1">
          <p15:clr>
            <a:srgbClr val="FF96F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01A3-9575-864C-1751-0D6214ACB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10753724" cy="5616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1CD4D-601B-F33C-64C0-24F7E54A84C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839600"/>
            <a:ext cx="5196000" cy="4297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A06397E-9D3D-F1AD-D58D-4D4D7BE0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1D7A-3EFF-46EB-A813-89139F56207D}" type="datetime4">
              <a:rPr lang="en-US" noProof="0" smtClean="0"/>
              <a:t>February 26, 2024</a:t>
            </a:fld>
            <a:endParaRPr lang="en-US" noProof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29DAC8-8D82-A64D-864B-A5A72A8A096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75999" y="1839600"/>
            <a:ext cx="5196000" cy="4297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3A3CAC84-4261-E4FA-B805-4CB5CA0FAF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1279218"/>
            <a:ext cx="10752000" cy="34702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pic>
        <p:nvPicPr>
          <p:cNvPr id="6" name="Picture 5" descr="A logo on a black background&#10;&#10;Description automatically generated">
            <a:extLst>
              <a:ext uri="{FF2B5EF4-FFF2-40B4-BE49-F238E27FC236}">
                <a16:creationId xmlns:a16="http://schemas.microsoft.com/office/drawing/2014/main" id="{BB55122C-F829-8771-5C63-2DDBAE24B61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224" y="6134786"/>
            <a:ext cx="2385776" cy="72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66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 userDrawn="1">
          <p15:clr>
            <a:srgbClr val="8F8F8F"/>
          </p15:clr>
        </p15:guide>
        <p15:guide id="2" orient="horz" pos="1025" userDrawn="1">
          <p15:clr>
            <a:srgbClr val="8F8F8F"/>
          </p15:clr>
        </p15:guide>
        <p15:guide id="3" orient="horz" pos="1162" userDrawn="1">
          <p15:clr>
            <a:srgbClr val="FF96FF"/>
          </p15:clr>
        </p15:guide>
        <p15:guide id="4" orient="horz" pos="3866" userDrawn="1">
          <p15:clr>
            <a:srgbClr val="FF96F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01A3-9575-864C-1751-0D6214ACB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10753724" cy="5616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1CD4D-601B-F33C-64C0-24F7E54A84C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839600"/>
            <a:ext cx="3344000" cy="4297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A06397E-9D3D-F1AD-D58D-4D4D7BE0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74C8-D5D6-4999-9120-809C9E0824F3}" type="datetime4">
              <a:rPr lang="en-US" noProof="0" smtClean="0"/>
              <a:t>February 26, 2024</a:t>
            </a:fld>
            <a:endParaRPr lang="en-US" noProof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29DAC8-8D82-A64D-864B-A5A72A8A096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422775" y="1839600"/>
            <a:ext cx="3344000" cy="4297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3A3CAC84-4261-E4FA-B805-4CB5CA0FAF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1279218"/>
            <a:ext cx="10752000" cy="34702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7F96C7-6BF0-A4AA-E8A9-B7E0D8B90D31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128000" y="1839600"/>
            <a:ext cx="3344000" cy="4297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9" name="Picture 8" descr="A logo on a black background&#10;&#10;Description automatically generated">
            <a:extLst>
              <a:ext uri="{FF2B5EF4-FFF2-40B4-BE49-F238E27FC236}">
                <a16:creationId xmlns:a16="http://schemas.microsoft.com/office/drawing/2014/main" id="{62D256AE-2EB5-2F15-6AF7-62C3D8F4D3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224" y="6134786"/>
            <a:ext cx="2385776" cy="72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05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 userDrawn="1">
          <p15:clr>
            <a:srgbClr val="8F8F8F"/>
          </p15:clr>
        </p15:guide>
        <p15:guide id="2" orient="horz" pos="1025" userDrawn="1">
          <p15:clr>
            <a:srgbClr val="8F8F8F"/>
          </p15:clr>
        </p15:guide>
        <p15:guide id="3" orient="horz" pos="1162" userDrawn="1">
          <p15:clr>
            <a:srgbClr val="FF96FF"/>
          </p15:clr>
        </p15:guide>
        <p15:guide id="4" orient="horz" pos="3866" userDrawn="1">
          <p15:clr>
            <a:srgbClr val="FF96F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4653DF-2095-1798-1D71-96071517C202}"/>
              </a:ext>
            </a:extLst>
          </p:cNvPr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719138" y="720000"/>
            <a:ext cx="11051684" cy="907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Please use the slide templates below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EBF82-8BAB-1E5B-37EF-020818D10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15138" y="6439469"/>
            <a:ext cx="27432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fld id="{5FECDE8B-7E34-46A5-AA30-A82E21400458}" type="datetime4">
              <a:rPr lang="en-US" noProof="0" smtClean="0"/>
              <a:t>February 26, 2024</a:t>
            </a:fld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FCFEF-8B6A-152F-1EE7-29B8B4C5E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9138" y="6439469"/>
            <a:ext cx="396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Guides" hidden="1">
            <a:extLst>
              <a:ext uri="{FF2B5EF4-FFF2-40B4-BE49-F238E27FC236}">
                <a16:creationId xmlns:a16="http://schemas.microsoft.com/office/drawing/2014/main" id="{0D073D88-5C5F-430B-DE0F-D1CD684A6AE8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0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8" r:id="rId3"/>
    <p:sldLayoutId id="2147483659" r:id="rId4"/>
    <p:sldLayoutId id="2147483663" r:id="rId5"/>
    <p:sldLayoutId id="2147483650" r:id="rId6"/>
    <p:sldLayoutId id="2147483653" r:id="rId7"/>
    <p:sldLayoutId id="2147483652" r:id="rId8"/>
    <p:sldLayoutId id="2147483654" r:id="rId9"/>
    <p:sldLayoutId id="2147483693" r:id="rId10"/>
    <p:sldLayoutId id="2147483673" r:id="rId11"/>
    <p:sldLayoutId id="2147483675" r:id="rId12"/>
    <p:sldLayoutId id="214748365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250"/>
        </a:spcBef>
        <a:spcAft>
          <a:spcPts val="600"/>
        </a:spcAft>
        <a:buFont typeface="Arial" panose="020B0604020202020204" pitchFamily="34" charset="0"/>
        <a:buNone/>
        <a:defRPr sz="1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136800" indent="-136800" algn="l" defTabSz="914400" rtl="0" eaLnBrk="1" latinLnBrk="0" hangingPunct="1">
        <a:lnSpc>
          <a:spcPct val="100000"/>
        </a:lnSpc>
        <a:spcBef>
          <a:spcPts val="400"/>
        </a:spcBef>
        <a:spcAft>
          <a:spcPts val="100"/>
        </a:spcAft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320400" indent="-183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Font typeface="Calibri Light" panose="020F0302020204030204" pitchFamily="34" charset="0"/>
        <a:buChar char="—"/>
        <a:defRPr sz="12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504000" indent="-183600" algn="l" defTabSz="914400" rtl="0" eaLnBrk="1" latinLnBrk="0" hangingPunct="1">
        <a:lnSpc>
          <a:spcPct val="100000"/>
        </a:lnSpc>
        <a:spcBef>
          <a:spcPts val="100"/>
        </a:spcBef>
        <a:spcAft>
          <a:spcPts val="300"/>
        </a:spcAft>
        <a:buClr>
          <a:srgbClr val="9EC3E1"/>
        </a:buClr>
        <a:buFont typeface="Courier New" panose="02070309020205020404" pitchFamily="49" charset="0"/>
        <a:buChar char="o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300"/>
        </a:spcAft>
        <a:buFont typeface="Arial" panose="020B0604020202020204" pitchFamily="34" charset="0"/>
        <a:buNone/>
        <a:defRPr sz="1800" b="1" kern="1200" cap="all" spc="200" baseline="0">
          <a:solidFill>
            <a:schemeClr val="accent2"/>
          </a:solidFill>
          <a:latin typeface="+mj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600" b="1" kern="1200">
          <a:solidFill>
            <a:schemeClr val="accent3"/>
          </a:solidFill>
          <a:latin typeface="+mj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1400" b="1" kern="1200" cap="all" spc="180" baseline="0">
          <a:solidFill>
            <a:schemeClr val="accent1"/>
          </a:solidFill>
          <a:latin typeface="+mj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400" b="1" kern="1200">
          <a:solidFill>
            <a:srgbClr val="990000"/>
          </a:solidFill>
          <a:latin typeface="+mj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1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2.xml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44E20-FC1F-B58B-F256-050DF9BE7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sz="600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02FB05C-DD6E-7930-62AF-4F0317DF6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1800" dirty="0">
              <a:solidFill>
                <a:schemeClr val="accent3">
                  <a:lumMod val="40000"/>
                  <a:lumOff val="60000"/>
                </a:schemeClr>
              </a:solidFill>
              <a:latin typeface="+mj-lt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A8AB653-73E8-05CF-EE6A-C97CDC39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CA35-D788-4700-8695-CC00C4FE494C}" type="datetime4">
              <a:rPr lang="en-US" smtClean="0"/>
              <a:t>February 26, 2024</a:t>
            </a:fld>
            <a:endParaRPr lang="en-GB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D2E7713-95D1-EF3A-14F4-0A419A859B0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F78AF4E-5FB1-4DB5-DBA3-3A562EA14B8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20000" y="5568027"/>
            <a:ext cx="5194300" cy="180000"/>
          </a:xfrm>
        </p:spPr>
        <p:txBody>
          <a:bodyPr/>
          <a:lstStyle/>
          <a:p>
            <a:r>
              <a:rPr lang="en-GB" sz="1300" dirty="0"/>
              <a:t>Full Name, Credentials (PhD, MD, MS etc.)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D395941-E43C-35C8-71FA-F7C471043B9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20000" y="5804922"/>
            <a:ext cx="6427420" cy="180000"/>
          </a:xfrm>
        </p:spPr>
        <p:txBody>
          <a:bodyPr/>
          <a:lstStyle/>
          <a:p>
            <a:r>
              <a:rPr lang="en-GB" sz="1300" dirty="0"/>
              <a:t>Title and Institution (i.e. Assistant Professor of Epidemiology, University of Pennsylvania)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20524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F97C-0734-1892-04BD-DE246475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54899-DBDB-34C7-63F6-DFBBA9E2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B53C-1587-4BFE-AE60-277A2E93479B}" type="datetime4">
              <a:rPr lang="en-US" noProof="0" smtClean="0"/>
              <a:t>February 26,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4504A-F3DE-BCBC-7BF4-06CF4DEF23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A07E2-AB79-05B2-5F65-4DAE13E2C5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859DA7-F52F-816E-E0B0-0B3ED0EA61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1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20F1A-58D6-0717-4865-E01DAE86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00C4D-5284-4005-AD2F-A275267249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9E75-ED1A-80D5-F700-3F7FACDD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D741-0EB3-4C59-BAA8-0850358A1FC2}" type="datetime4">
              <a:rPr lang="en-US" smtClean="0"/>
              <a:t>February 26, 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35988-E80D-1CCE-D6CF-E47D428E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8EB2-ABBB-452B-B43B-31E8A7DFB90B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94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F8FABF0-1B65-348D-C5D6-17E5C62018C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799FB3-5EFD-5C7B-C113-D9C34B03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ED1D-E816-4F65-9F2B-8B595DBC7E34}" type="datetime4">
              <a:rPr lang="en-US" noProof="0" smtClean="0"/>
              <a:t>February 26, 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42580-DA69-5177-8C8B-B2A325B612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23A7AF-7E23-5FEF-28F5-8006AE5D9E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F8A5EA0-8C97-0D86-F368-CD75D457E4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EE17582-CE61-03C2-2F00-270189F72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5E402-BEA5-6F19-D318-9718D0012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F8886-1FC8-4CEE-5B25-B7FC2E7CE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4E883-4634-0FA8-0961-19A4053F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FA7D-C6F9-4793-A484-189BA9659493}" type="datetime4">
              <a:rPr lang="en-US" noProof="0" smtClean="0"/>
              <a:t>February 26, 2024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BC3D8-850F-57F5-E61F-FD6CE202FC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D6F32-F4CD-6AFF-36FD-CA10D553B34F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40A001-5444-F119-0AFE-E19F1F5D82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68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B06CA-F23F-21C4-C699-46B87D46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F2AB-0B4A-4FD0-B654-93C31A8E51CE}" type="datetime4">
              <a:rPr lang="en-US" noProof="0" smtClean="0"/>
              <a:t>February 26, 2024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117B6-176C-1F52-DCD1-B9EC197C73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06903-4D3E-91C8-5617-1AEF1608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1D0CBE-00A9-2449-AE14-CDDD5D864B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7A58AE5-C142-13ED-5667-92B5D7CC087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331355E-35AB-DE9F-EA21-79DE756852D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B5329CF-D95B-7535-FC44-F55A3278E384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F35F4-BD4A-B1AA-E698-56E7A9FA968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26840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591B34B-7863-6BAF-247B-64363458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9CFF131-8C91-372F-5B1B-3AC945BCB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31258-BF57-2A5B-319E-149DD426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1658-01CD-4AB9-A0AC-3DA7001517A2}" type="datetime4">
              <a:rPr lang="en-US" noProof="0" smtClean="0"/>
              <a:t>February 26, 2024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C4016-3562-9928-2233-F7560CCD3C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E324335-5577-A941-774F-87166F763000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6096C84-D4C9-39F3-CFDF-7AC0464889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2F15FDA-1DE0-2482-FB1D-BF912CEAE99B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14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A8A0F0-973D-DF40-893B-7E79CDC675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869965-CE82-4BE1-8BAD-B63E237E4215}" type="datetime4">
              <a:rPr lang="en-US" smtClean="0"/>
              <a:t>February 26, 2024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14FF7-8CF4-474E-BE16-8C37F288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4C8C45C-947F-4981-8B3F-4F32E973C901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00F76-A9D2-234B-AF7A-A63A510089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345730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CUSTMASTERTOPMARGIN" val="134.9291"/>
  <p:tag name="GUIDESAPPLIEDTO" val="2"/>
  <p:tag name="TITLETOPMARGIN" val="56.6929"/>
  <p:tag name="TITLEBOTTOMMARGIN" val="128.126"/>
  <p:tag name="MAXCOLS" val="12"/>
  <p:tag name="MAXROWS" val="6"/>
  <p:tag name="MAXGUTTERROW" val="1 cm"/>
  <p:tag name="MAXGUTTERCOL" val="1 cm"/>
  <p:tag name="GUIDEMETRICUNIT" val="cm"/>
  <p:tag name="MASTERLEFTMARGIN" val="56.6929"/>
  <p:tag name="MASTERBOTTOMMARGIN" val="56.693"/>
  <p:tag name="MASTERRIGHTMARGIN" val="56.6929"/>
  <p:tag name="CUSTMASTERLEFTMARGIN" val="56.6929"/>
  <p:tag name="CUSTMASTERBOTTOMMARGIN" val="56.693"/>
  <p:tag name="CUSTMASTERRIGHTMARGIN" val="56.692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3"/>
  <p:tag name="GUIDECOLS" val="12"/>
  <p:tag name="GUIDEROWS" val="1"/>
  <p:tag name="GUTTERCOL" val="1 cm"/>
  <p:tag name="GUTTERROW" val="1 cm"/>
  <p:tag name="GUIDESAPPLIEDTO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3"/>
  <p:tag name="GUIDECOLS" val="12"/>
  <p:tag name="GUTTERCOL" val="1 cm"/>
  <p:tag name="GUTTERROW" val="1 cm"/>
  <p:tag name="GUIDESAPPLIEDTO" val="2"/>
  <p:tag name="GUIDEROWS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TITLESHAPE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APPLIEDTO" val="2"/>
  <p:tag name="GUIDEROWS" val="1"/>
  <p:tag name="MASTERTOPMARGIN" val="134.9291"/>
  <p:tag name="GUIDECOLS" val="12"/>
  <p:tag name="GUTTERCOL" val="1 cm"/>
  <p:tag name="GUTTERROW" val="1 cm"/>
  <p:tag name="MASTERLEFTMARGIN" val="56.6929"/>
  <p:tag name="MASTERRIGHTMARGIN" val="56.6929"/>
  <p:tag name="MASTERBOTTOMMARGIN" val="56.69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GUIDECOLS" val="12"/>
  <p:tag name="GUIDEROWS" val="1"/>
  <p:tag name="GUTTERCOL" val="1 cm"/>
  <p:tag name="GUTTERROW" val="1 cm"/>
  <p:tag name="GUIDESAPPLIEDTO" val="2"/>
  <p:tag name="MASTERBOTTOMMARGIN" val="56.69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COLS" val="12"/>
  <p:tag name="GUIDEROWS" val="1"/>
  <p:tag name="GUTTERCOL" val="1 cm"/>
  <p:tag name="GUTTERROW" val="1 cm"/>
  <p:tag name="GUIDESAPPLIEDTO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COLS" val="12"/>
  <p:tag name="GUIDEROWS" val="1"/>
  <p:tag name="GUTTERCOL" val="1 cm"/>
  <p:tag name="GUTTERROW" val="1 cm"/>
  <p:tag name="GUIDESAPPLIEDTO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heme/theme1.xml><?xml version="1.0" encoding="utf-8"?>
<a:theme xmlns:a="http://schemas.openxmlformats.org/drawingml/2006/main" name="Office Theme">
  <a:themeElements>
    <a:clrScheme name="_Penn Medicines">
      <a:dk1>
        <a:srgbClr val="000000"/>
      </a:dk1>
      <a:lt1>
        <a:srgbClr val="FFFFFF"/>
      </a:lt1>
      <a:dk2>
        <a:srgbClr val="001D5B"/>
      </a:dk2>
      <a:lt2>
        <a:srgbClr val="FFFFFF"/>
      </a:lt2>
      <a:accent1>
        <a:srgbClr val="011F5B"/>
      </a:accent1>
      <a:accent2>
        <a:srgbClr val="085296"/>
      </a:accent2>
      <a:accent3>
        <a:srgbClr val="3C86C3"/>
      </a:accent3>
      <a:accent4>
        <a:srgbClr val="6B6C6E"/>
      </a:accent4>
      <a:accent5>
        <a:srgbClr val="C8CAC9"/>
      </a:accent5>
      <a:accent6>
        <a:srgbClr val="EAEAEA"/>
      </a:accent6>
      <a:hlink>
        <a:srgbClr val="3C86C3"/>
      </a:hlink>
      <a:folHlink>
        <a:srgbClr val="C9CBC9"/>
      </a:folHlink>
    </a:clrScheme>
    <a:fontScheme name="_Penn Medicine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lIns="72000" tIns="36000" rIns="72000" bIns="36000" rtlCol="0" anchor="ctr"/>
      <a:lstStyle>
        <a:defPPr algn="ctr">
          <a:defRPr sz="1600"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600" dirty="0" err="1" smtClean="0">
            <a:solidFill>
              <a:schemeClr val="accent1"/>
            </a:solidFill>
            <a:latin typeface="+mj-lt"/>
          </a:defRPr>
        </a:defPPr>
      </a:lstStyle>
    </a:txDef>
  </a:objectDefaults>
  <a:extraClrSchemeLst/>
  <a:custClrLst>
    <a:custClr name="RGB( 153, 0, 0)">
      <a:srgbClr val="990000"/>
    </a:custClr>
    <a:custClr name="RGB( 158, 195, 225)">
      <a:srgbClr val="9EC3E1"/>
    </a:custClr>
    <a:custClr name="RGB( 13, 29, 55)">
      <a:srgbClr val="0D1D37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RGB( 184, 204, 63)">
      <a:srgbClr val="B9CC3F"/>
    </a:custClr>
    <a:custClr name="RGB( 56, 155, 171)">
      <a:srgbClr val="389BAB"/>
    </a:custClr>
    <a:custClr name="RGB( 231, 121, 71)">
      <a:srgbClr val="E77947"/>
    </a:custClr>
    <a:custClr name="RGB( 96,66, 118)">
      <a:srgbClr val="604276"/>
    </a:custClr>
    <a:custClr name="RGB( 241, 186, 63)">
      <a:srgbClr val="F1BA3F"/>
    </a:custClr>
    <a:custClr name="RGB( 203, 93, 131)">
      <a:srgbClr val="CB5D83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RGB( 0, 175, 114)">
      <a:srgbClr val="00AF72"/>
    </a:custClr>
    <a:custClr name="RGB( 0, 96, 118)">
      <a:srgbClr val="006076"/>
    </a:custClr>
    <a:custClr name="RGB( 249, 165, 78)">
      <a:srgbClr val="F9A54E"/>
    </a:custClr>
    <a:custClr name="RGB( 63, 21, 84)">
      <a:srgbClr val="3F1554"/>
    </a:custClr>
    <a:custClr name="RGB( 250, 222, 91)">
      <a:srgbClr val="FADE5B"/>
    </a:custClr>
    <a:custClr name="RGB( 160, 53, 112)">
      <a:srgbClr val="A0357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Dynamic Presentation.potx" id="{E5FB424D-E745-434F-9CC1-46CC19E2E9A1}" vid="{34240860-933F-4D63-B27C-16F6D1EF1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TemplafySlideTemplateConfiguration><![CDATA[{"slideVersion":1,"isValidatorEnabled":false,"isLocked":false,"elementsMetadata":[],"slideId":"638115498509553960","enableDocumentContentUpdater":false,"version":"2.0"}]]></TemplafySlideTemplateConfiguration>
</file>

<file path=customXml/item2.xml><?xml version="1.0" encoding="utf-8"?>
<TemplafySlideTemplateConfiguration><![CDATA[{"slideVersion":1,"isValidatorEnabled":false,"isLocked":false,"elementsMetadata":[],"slideId":"638115498509565123","enableDocumentContentUpdater":false,"version":"2.0"}]]></TemplafySlideTemplate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FormConfiguration><![CDATA[{"formFields":[],"formDataEntries":[]}]]></TemplafyFormConfiguration>
</file>

<file path=customXml/item7.xml><?xml version="1.0" encoding="utf-8"?>
<TemplafyTemplateConfiguration><![CDATA[{"elementsMetadata":[],"transformationConfigurations":[],"enableDocumentContentUpdater":false,"version":"2.0"}]]></TemplafyTemplateConfiguration>
</file>

<file path=customXml/item8.xml><?xml version="1.0" encoding="utf-8"?>
<TemplafySlideTemplateConfiguration><![CDATA[{"slideVersion":1,"isValidatorEnabled":false,"isLocked":false,"elementsMetadata":[],"slideId":"638115498509540342","enableDocumentContentUpdater":false,"version":"2.0"}]]></TemplafySlideTemplateConfiguration>
</file>

<file path=customXml/itemProps1.xml><?xml version="1.0" encoding="utf-8"?>
<ds:datastoreItem xmlns:ds="http://schemas.openxmlformats.org/officeDocument/2006/customXml" ds:itemID="{C72EB7EF-9E3C-4759-9E51-AF463BCACFD2}">
  <ds:schemaRefs/>
</ds:datastoreItem>
</file>

<file path=customXml/itemProps2.xml><?xml version="1.0" encoding="utf-8"?>
<ds:datastoreItem xmlns:ds="http://schemas.openxmlformats.org/officeDocument/2006/customXml" ds:itemID="{DA23AE2C-A190-4174-B097-9D9955B5C0C6}">
  <ds:schemaRefs/>
</ds:datastoreItem>
</file>

<file path=customXml/itemProps3.xml><?xml version="1.0" encoding="utf-8"?>
<ds:datastoreItem xmlns:ds="http://schemas.openxmlformats.org/officeDocument/2006/customXml" ds:itemID="{039BB34A-A4F8-4612-B09F-6434D861CD94}">
  <ds:schemaRefs/>
</ds:datastoreItem>
</file>

<file path=customXml/itemProps4.xml><?xml version="1.0" encoding="utf-8"?>
<ds:datastoreItem xmlns:ds="http://schemas.openxmlformats.org/officeDocument/2006/customXml" ds:itemID="{CF3A280D-31F7-4D1A-9C65-3DFA1A3139FA}">
  <ds:schemaRefs/>
</ds:datastoreItem>
</file>

<file path=customXml/itemProps5.xml><?xml version="1.0" encoding="utf-8"?>
<ds:datastoreItem xmlns:ds="http://schemas.openxmlformats.org/officeDocument/2006/customXml" ds:itemID="{6D531150-7ABE-4F2C-AC78-16776E28B044}">
  <ds:schemaRefs/>
</ds:datastoreItem>
</file>

<file path=customXml/itemProps6.xml><?xml version="1.0" encoding="utf-8"?>
<ds:datastoreItem xmlns:ds="http://schemas.openxmlformats.org/officeDocument/2006/customXml" ds:itemID="{B7CA58D8-1826-4562-AF23-DF01716946CF}">
  <ds:schemaRefs/>
</ds:datastoreItem>
</file>

<file path=customXml/itemProps7.xml><?xml version="1.0" encoding="utf-8"?>
<ds:datastoreItem xmlns:ds="http://schemas.openxmlformats.org/officeDocument/2006/customXml" ds:itemID="{E08E1AA8-79EB-4246-A80D-4D5CC9ABC286}">
  <ds:schemaRefs/>
</ds:datastoreItem>
</file>

<file path=customXml/itemProps8.xml><?xml version="1.0" encoding="utf-8"?>
<ds:datastoreItem xmlns:ds="http://schemas.openxmlformats.org/officeDocument/2006/customXml" ds:itemID="{540EABED-0E18-4D33-B14A-E4601C21B29A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2181</TotalTime>
  <Words>46</Words>
  <Application>Microsoft Macintosh PowerPoint</Application>
  <PresentationFormat>Widescreen</PresentationFormat>
  <Paragraphs>19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Huw Nicholls</dc:creator>
  <cp:lastModifiedBy>Microsoft Office User</cp:lastModifiedBy>
  <cp:revision>91</cp:revision>
  <dcterms:created xsi:type="dcterms:W3CDTF">2023-01-26T18:05:12Z</dcterms:created>
  <dcterms:modified xsi:type="dcterms:W3CDTF">2024-02-26T12:47:39Z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2023-02-09T14:30:50</vt:lpwstr>
  </property>
</Properties>
</file>