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6"/>
    <p:restoredTop sz="94509"/>
  </p:normalViewPr>
  <p:slideViewPr>
    <p:cSldViewPr snapToGrid="0" snapToObjects="1">
      <p:cViewPr varScale="1">
        <p:scale>
          <a:sx n="97" d="100"/>
          <a:sy n="97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jpe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jpe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87F27F-FA61-D24F-9AB0-C986E86BFAD5}" type="doc">
      <dgm:prSet loTypeId="urn:microsoft.com/office/officeart/2005/8/layout/hList7" loCatId="" qsTypeId="urn:microsoft.com/office/officeart/2005/8/quickstyle/simple1" qsCatId="simple" csTypeId="urn:microsoft.com/office/officeart/2005/8/colors/accent1_2" csCatId="accent1" phldr="1"/>
      <dgm:spPr/>
    </dgm:pt>
    <dgm:pt modelId="{906DFB2B-B3C4-FA45-9521-2EA7EA5DAD53}">
      <dgm:prSet phldrT="[Text]"/>
      <dgm:spPr/>
      <dgm:t>
        <a:bodyPr/>
        <a:lstStyle/>
        <a:p>
          <a:r>
            <a:rPr lang="en-US" dirty="0"/>
            <a:t>Back of the envelope estimate</a:t>
          </a:r>
        </a:p>
      </dgm:t>
    </dgm:pt>
    <dgm:pt modelId="{ACEF5788-56CD-864A-A8B7-35AC10BB1182}" type="parTrans" cxnId="{F2C0EFF0-6287-FE42-8316-38D5643DBA1B}">
      <dgm:prSet/>
      <dgm:spPr/>
      <dgm:t>
        <a:bodyPr/>
        <a:lstStyle/>
        <a:p>
          <a:endParaRPr lang="en-US"/>
        </a:p>
      </dgm:t>
    </dgm:pt>
    <dgm:pt modelId="{9D824051-5479-7645-A0F7-5F3795F605C0}" type="sibTrans" cxnId="{F2C0EFF0-6287-FE42-8316-38D5643DBA1B}">
      <dgm:prSet/>
      <dgm:spPr/>
      <dgm:t>
        <a:bodyPr/>
        <a:lstStyle/>
        <a:p>
          <a:endParaRPr lang="en-US"/>
        </a:p>
      </dgm:t>
    </dgm:pt>
    <dgm:pt modelId="{D4237E1E-66C6-5F4D-AEE6-DBBE067B953F}">
      <dgm:prSet phldrT="[Text]"/>
      <dgm:spPr/>
      <dgm:t>
        <a:bodyPr/>
        <a:lstStyle/>
        <a:p>
          <a:r>
            <a:rPr lang="en-US" dirty="0"/>
            <a:t>Blog post</a:t>
          </a:r>
        </a:p>
      </dgm:t>
    </dgm:pt>
    <dgm:pt modelId="{527C1D7C-B5E4-1444-92CD-D7C010641909}" type="parTrans" cxnId="{C3CDB915-01CF-CF4B-A410-D042F5278991}">
      <dgm:prSet/>
      <dgm:spPr/>
      <dgm:t>
        <a:bodyPr/>
        <a:lstStyle/>
        <a:p>
          <a:endParaRPr lang="en-US"/>
        </a:p>
      </dgm:t>
    </dgm:pt>
    <dgm:pt modelId="{A602D414-E0B8-6C40-96C6-11EF80DD60B0}" type="sibTrans" cxnId="{C3CDB915-01CF-CF4B-A410-D042F5278991}">
      <dgm:prSet/>
      <dgm:spPr/>
      <dgm:t>
        <a:bodyPr/>
        <a:lstStyle/>
        <a:p>
          <a:endParaRPr lang="en-US"/>
        </a:p>
      </dgm:t>
    </dgm:pt>
    <dgm:pt modelId="{7F5B3A3D-F157-2842-8ADD-C520E5ADEFC2}">
      <dgm:prSet phldrT="[Text]"/>
      <dgm:spPr/>
      <dgm:t>
        <a:bodyPr/>
        <a:lstStyle/>
        <a:p>
          <a:r>
            <a:rPr lang="en-US" dirty="0"/>
            <a:t>Data journalism</a:t>
          </a:r>
        </a:p>
      </dgm:t>
    </dgm:pt>
    <dgm:pt modelId="{75291131-AC00-B142-B757-7D8B97C5E97D}" type="parTrans" cxnId="{6193F7D1-0F14-2C42-AC59-8909241042BC}">
      <dgm:prSet/>
      <dgm:spPr/>
      <dgm:t>
        <a:bodyPr/>
        <a:lstStyle/>
        <a:p>
          <a:endParaRPr lang="en-US"/>
        </a:p>
      </dgm:t>
    </dgm:pt>
    <dgm:pt modelId="{1BA6A780-9308-604C-9638-36D9F7DEF437}" type="sibTrans" cxnId="{6193F7D1-0F14-2C42-AC59-8909241042BC}">
      <dgm:prSet/>
      <dgm:spPr/>
      <dgm:t>
        <a:bodyPr/>
        <a:lstStyle/>
        <a:p>
          <a:endParaRPr lang="en-US"/>
        </a:p>
      </dgm:t>
    </dgm:pt>
    <dgm:pt modelId="{E2578FFC-727A-664E-AB30-6E690F0B3C07}">
      <dgm:prSet phldrT="[Text]"/>
      <dgm:spPr/>
      <dgm:t>
        <a:bodyPr/>
        <a:lstStyle/>
        <a:p>
          <a:r>
            <a:rPr lang="en-US" dirty="0"/>
            <a:t>Preprint article</a:t>
          </a:r>
        </a:p>
      </dgm:t>
    </dgm:pt>
    <dgm:pt modelId="{41BB32FE-E120-3C44-9656-0AD33EF510CA}" type="parTrans" cxnId="{B63E9BDA-6FA6-604D-8019-87C7CFAAD53E}">
      <dgm:prSet/>
      <dgm:spPr/>
      <dgm:t>
        <a:bodyPr/>
        <a:lstStyle/>
        <a:p>
          <a:endParaRPr lang="en-US"/>
        </a:p>
      </dgm:t>
    </dgm:pt>
    <dgm:pt modelId="{59CFC8EF-74E8-514E-8994-76E8EB3660C3}" type="sibTrans" cxnId="{B63E9BDA-6FA6-604D-8019-87C7CFAAD53E}">
      <dgm:prSet/>
      <dgm:spPr/>
      <dgm:t>
        <a:bodyPr/>
        <a:lstStyle/>
        <a:p>
          <a:endParaRPr lang="en-US"/>
        </a:p>
      </dgm:t>
    </dgm:pt>
    <dgm:pt modelId="{5DFA6C94-C1FB-874E-B2FA-8EF188E65B52}">
      <dgm:prSet phldrT="[Text]"/>
      <dgm:spPr/>
      <dgm:t>
        <a:bodyPr/>
        <a:lstStyle/>
        <a:p>
          <a:r>
            <a:rPr lang="en-US" dirty="0"/>
            <a:t>Peer-reviewed article</a:t>
          </a:r>
        </a:p>
      </dgm:t>
    </dgm:pt>
    <dgm:pt modelId="{E1DA1B94-A7A0-D342-8615-D52F8EC878B3}" type="parTrans" cxnId="{FEAA2D85-C3C0-7C4C-AF73-68CD2E00CE06}">
      <dgm:prSet/>
      <dgm:spPr/>
      <dgm:t>
        <a:bodyPr/>
        <a:lstStyle/>
        <a:p>
          <a:endParaRPr lang="en-US"/>
        </a:p>
      </dgm:t>
    </dgm:pt>
    <dgm:pt modelId="{4CCEC13A-D7CC-0A49-8653-3672663482A2}" type="sibTrans" cxnId="{FEAA2D85-C3C0-7C4C-AF73-68CD2E00CE06}">
      <dgm:prSet/>
      <dgm:spPr/>
      <dgm:t>
        <a:bodyPr/>
        <a:lstStyle/>
        <a:p>
          <a:endParaRPr lang="en-US"/>
        </a:p>
      </dgm:t>
    </dgm:pt>
    <dgm:pt modelId="{69E34D8B-FA05-3446-8AC2-5239CCF95117}">
      <dgm:prSet phldrT="[Text]"/>
      <dgm:spPr/>
      <dgm:t>
        <a:bodyPr/>
        <a:lstStyle/>
        <a:p>
          <a:r>
            <a:rPr lang="en-US" dirty="0"/>
            <a:t>Meta-analysis, systematic review</a:t>
          </a:r>
        </a:p>
      </dgm:t>
    </dgm:pt>
    <dgm:pt modelId="{9A86D130-D27A-2147-9341-5F3DB927CE22}" type="parTrans" cxnId="{7EA027EC-66E6-8246-833F-464646FF1065}">
      <dgm:prSet/>
      <dgm:spPr/>
      <dgm:t>
        <a:bodyPr/>
        <a:lstStyle/>
        <a:p>
          <a:endParaRPr lang="en-US"/>
        </a:p>
      </dgm:t>
    </dgm:pt>
    <dgm:pt modelId="{B059A53F-AFB9-FA4C-B10A-F882B7BE8CF3}" type="sibTrans" cxnId="{7EA027EC-66E6-8246-833F-464646FF1065}">
      <dgm:prSet/>
      <dgm:spPr/>
      <dgm:t>
        <a:bodyPr/>
        <a:lstStyle/>
        <a:p>
          <a:endParaRPr lang="en-US"/>
        </a:p>
      </dgm:t>
    </dgm:pt>
    <dgm:pt modelId="{CCF7FCBB-D940-994A-AD17-CE8450AE1C33}">
      <dgm:prSet phldrT="[Text]"/>
      <dgm:spPr/>
      <dgm:t>
        <a:bodyPr/>
        <a:lstStyle/>
        <a:p>
          <a:r>
            <a:rPr lang="en-US" dirty="0"/>
            <a:t>Consensus assessment</a:t>
          </a:r>
        </a:p>
      </dgm:t>
    </dgm:pt>
    <dgm:pt modelId="{874CA68E-75ED-2C41-B76A-8BE037215B1E}" type="parTrans" cxnId="{D3C15C5F-59B0-D143-B869-1BAE30F52B90}">
      <dgm:prSet/>
      <dgm:spPr/>
      <dgm:t>
        <a:bodyPr/>
        <a:lstStyle/>
        <a:p>
          <a:endParaRPr lang="en-US"/>
        </a:p>
      </dgm:t>
    </dgm:pt>
    <dgm:pt modelId="{07B2FAD1-2A00-B04C-AE59-CE91178B257E}" type="sibTrans" cxnId="{D3C15C5F-59B0-D143-B869-1BAE30F52B90}">
      <dgm:prSet/>
      <dgm:spPr/>
      <dgm:t>
        <a:bodyPr/>
        <a:lstStyle/>
        <a:p>
          <a:endParaRPr lang="en-US"/>
        </a:p>
      </dgm:t>
    </dgm:pt>
    <dgm:pt modelId="{8EA5E771-DEB4-4848-A99C-D7122B577664}" type="pres">
      <dgm:prSet presAssocID="{A587F27F-FA61-D24F-9AB0-C986E86BFAD5}" presName="Name0" presStyleCnt="0">
        <dgm:presLayoutVars>
          <dgm:dir/>
          <dgm:resizeHandles val="exact"/>
        </dgm:presLayoutVars>
      </dgm:prSet>
      <dgm:spPr/>
    </dgm:pt>
    <dgm:pt modelId="{E5B5F8D3-BD83-EA44-8DAB-8304EB0A1577}" type="pres">
      <dgm:prSet presAssocID="{A587F27F-FA61-D24F-9AB0-C986E86BFAD5}" presName="fgShape" presStyleLbl="fgShp" presStyleIdx="0" presStyleCnt="1"/>
      <dgm:spPr/>
    </dgm:pt>
    <dgm:pt modelId="{84EDDAA7-DC9D-B342-BC5F-0284AEA57251}" type="pres">
      <dgm:prSet presAssocID="{A587F27F-FA61-D24F-9AB0-C986E86BFAD5}" presName="linComp" presStyleCnt="0"/>
      <dgm:spPr/>
    </dgm:pt>
    <dgm:pt modelId="{21225B84-AF26-E740-91E5-2C7FA9020807}" type="pres">
      <dgm:prSet presAssocID="{906DFB2B-B3C4-FA45-9521-2EA7EA5DAD53}" presName="compNode" presStyleCnt="0"/>
      <dgm:spPr/>
    </dgm:pt>
    <dgm:pt modelId="{5E58A66F-E1E0-984B-9291-3F1214D2EB87}" type="pres">
      <dgm:prSet presAssocID="{906DFB2B-B3C4-FA45-9521-2EA7EA5DAD53}" presName="bkgdShape" presStyleLbl="node1" presStyleIdx="0" presStyleCnt="7"/>
      <dgm:spPr/>
    </dgm:pt>
    <dgm:pt modelId="{A30330C8-C5A8-1E4E-B62E-FF3B17CAF6A9}" type="pres">
      <dgm:prSet presAssocID="{906DFB2B-B3C4-FA45-9521-2EA7EA5DAD53}" presName="nodeTx" presStyleLbl="node1" presStyleIdx="0" presStyleCnt="7">
        <dgm:presLayoutVars>
          <dgm:bulletEnabled val="1"/>
        </dgm:presLayoutVars>
      </dgm:prSet>
      <dgm:spPr/>
    </dgm:pt>
    <dgm:pt modelId="{97864F49-CE73-5442-AB2B-2597E10969F3}" type="pres">
      <dgm:prSet presAssocID="{906DFB2B-B3C4-FA45-9521-2EA7EA5DAD53}" presName="invisiNode" presStyleLbl="node1" presStyleIdx="0" presStyleCnt="7"/>
      <dgm:spPr/>
    </dgm:pt>
    <dgm:pt modelId="{9F6360E7-0BA6-E545-B564-ECB4FB86E26C}" type="pres">
      <dgm:prSet presAssocID="{906DFB2B-B3C4-FA45-9521-2EA7EA5DAD53}" presName="imagNode" presStyleLbl="f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</dgm:pt>
    <dgm:pt modelId="{AB70001E-8942-084E-A7E7-3FDF62C044D4}" type="pres">
      <dgm:prSet presAssocID="{9D824051-5479-7645-A0F7-5F3795F605C0}" presName="sibTrans" presStyleLbl="sibTrans2D1" presStyleIdx="0" presStyleCnt="0"/>
      <dgm:spPr/>
    </dgm:pt>
    <dgm:pt modelId="{741F1521-6DF6-2047-9D35-6C22A2274AD6}" type="pres">
      <dgm:prSet presAssocID="{D4237E1E-66C6-5F4D-AEE6-DBBE067B953F}" presName="compNode" presStyleCnt="0"/>
      <dgm:spPr/>
    </dgm:pt>
    <dgm:pt modelId="{1DBC54CA-0374-4B42-835A-6C5215C3E3E5}" type="pres">
      <dgm:prSet presAssocID="{D4237E1E-66C6-5F4D-AEE6-DBBE067B953F}" presName="bkgdShape" presStyleLbl="node1" presStyleIdx="1" presStyleCnt="7"/>
      <dgm:spPr/>
    </dgm:pt>
    <dgm:pt modelId="{6B293E7E-0DBA-2948-AE22-F6A06D23400C}" type="pres">
      <dgm:prSet presAssocID="{D4237E1E-66C6-5F4D-AEE6-DBBE067B953F}" presName="nodeTx" presStyleLbl="node1" presStyleIdx="1" presStyleCnt="7">
        <dgm:presLayoutVars>
          <dgm:bulletEnabled val="1"/>
        </dgm:presLayoutVars>
      </dgm:prSet>
      <dgm:spPr/>
    </dgm:pt>
    <dgm:pt modelId="{EC7EFA98-7501-C446-954A-55C942B264DA}" type="pres">
      <dgm:prSet presAssocID="{D4237E1E-66C6-5F4D-AEE6-DBBE067B953F}" presName="invisiNode" presStyleLbl="node1" presStyleIdx="1" presStyleCnt="7"/>
      <dgm:spPr/>
    </dgm:pt>
    <dgm:pt modelId="{4B205189-556A-8748-A7FD-47F4529F3568}" type="pres">
      <dgm:prSet presAssocID="{D4237E1E-66C6-5F4D-AEE6-DBBE067B953F}" presName="imagNode" presStyleLbl="fgImgPlace1" presStyleIdx="1" presStyleCnt="7"/>
      <dgm:spPr>
        <a:blipFill>
          <a:blip xmlns:r="http://schemas.openxmlformats.org/officeDocument/2006/relationships" r:embed="rId2"/>
          <a:srcRect/>
          <a:stretch>
            <a:fillRect l="-24000" r="-24000"/>
          </a:stretch>
        </a:blipFill>
      </dgm:spPr>
    </dgm:pt>
    <dgm:pt modelId="{884B950D-E649-2843-B6D7-7EF9B3E2506E}" type="pres">
      <dgm:prSet presAssocID="{A602D414-E0B8-6C40-96C6-11EF80DD60B0}" presName="sibTrans" presStyleLbl="sibTrans2D1" presStyleIdx="0" presStyleCnt="0"/>
      <dgm:spPr/>
    </dgm:pt>
    <dgm:pt modelId="{E9E5EFE8-97FB-1D4E-AA3B-E9A73BEFADDF}" type="pres">
      <dgm:prSet presAssocID="{7F5B3A3D-F157-2842-8ADD-C520E5ADEFC2}" presName="compNode" presStyleCnt="0"/>
      <dgm:spPr/>
    </dgm:pt>
    <dgm:pt modelId="{ACEC434A-8770-3A4F-BA5C-EAE70E9A43A6}" type="pres">
      <dgm:prSet presAssocID="{7F5B3A3D-F157-2842-8ADD-C520E5ADEFC2}" presName="bkgdShape" presStyleLbl="node1" presStyleIdx="2" presStyleCnt="7"/>
      <dgm:spPr/>
    </dgm:pt>
    <dgm:pt modelId="{57B534B3-17DC-8047-B90C-B606178EEDCB}" type="pres">
      <dgm:prSet presAssocID="{7F5B3A3D-F157-2842-8ADD-C520E5ADEFC2}" presName="nodeTx" presStyleLbl="node1" presStyleIdx="2" presStyleCnt="7">
        <dgm:presLayoutVars>
          <dgm:bulletEnabled val="1"/>
        </dgm:presLayoutVars>
      </dgm:prSet>
      <dgm:spPr/>
    </dgm:pt>
    <dgm:pt modelId="{1571F33A-FCAE-4D46-97F7-6074636F4830}" type="pres">
      <dgm:prSet presAssocID="{7F5B3A3D-F157-2842-8ADD-C520E5ADEFC2}" presName="invisiNode" presStyleLbl="node1" presStyleIdx="2" presStyleCnt="7"/>
      <dgm:spPr/>
    </dgm:pt>
    <dgm:pt modelId="{52850170-8188-DE44-AE2A-ECC0B9872717}" type="pres">
      <dgm:prSet presAssocID="{7F5B3A3D-F157-2842-8ADD-C520E5ADEFC2}" presName="imagNode" presStyleLbl="fgImgPlace1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30188B4-134A-FF49-9BDD-ED5CAA5B730A}" type="pres">
      <dgm:prSet presAssocID="{1BA6A780-9308-604C-9638-36D9F7DEF437}" presName="sibTrans" presStyleLbl="sibTrans2D1" presStyleIdx="0" presStyleCnt="0"/>
      <dgm:spPr/>
    </dgm:pt>
    <dgm:pt modelId="{2D592C50-76F0-E14A-A9FD-64B7F6BA87D8}" type="pres">
      <dgm:prSet presAssocID="{E2578FFC-727A-664E-AB30-6E690F0B3C07}" presName="compNode" presStyleCnt="0"/>
      <dgm:spPr/>
    </dgm:pt>
    <dgm:pt modelId="{1E10D514-2F99-804F-A91C-0568E7131E1A}" type="pres">
      <dgm:prSet presAssocID="{E2578FFC-727A-664E-AB30-6E690F0B3C07}" presName="bkgdShape" presStyleLbl="node1" presStyleIdx="3" presStyleCnt="7"/>
      <dgm:spPr/>
    </dgm:pt>
    <dgm:pt modelId="{111854C1-F78E-C143-97B6-6F2B3751014D}" type="pres">
      <dgm:prSet presAssocID="{E2578FFC-727A-664E-AB30-6E690F0B3C07}" presName="nodeTx" presStyleLbl="node1" presStyleIdx="3" presStyleCnt="7">
        <dgm:presLayoutVars>
          <dgm:bulletEnabled val="1"/>
        </dgm:presLayoutVars>
      </dgm:prSet>
      <dgm:spPr/>
    </dgm:pt>
    <dgm:pt modelId="{964CAD55-16A9-CB45-8F00-9714F68783B3}" type="pres">
      <dgm:prSet presAssocID="{E2578FFC-727A-664E-AB30-6E690F0B3C07}" presName="invisiNode" presStyleLbl="node1" presStyleIdx="3" presStyleCnt="7"/>
      <dgm:spPr/>
    </dgm:pt>
    <dgm:pt modelId="{A3139793-DC34-6046-9075-048CD6FC429E}" type="pres">
      <dgm:prSet presAssocID="{E2578FFC-727A-664E-AB30-6E690F0B3C07}" presName="imagNode" presStyleLbl="fgImgPlace1" presStyleIdx="3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</dgm:spPr>
    </dgm:pt>
    <dgm:pt modelId="{4CA0C9DC-63A2-F744-B5F4-86CD45836E8D}" type="pres">
      <dgm:prSet presAssocID="{59CFC8EF-74E8-514E-8994-76E8EB3660C3}" presName="sibTrans" presStyleLbl="sibTrans2D1" presStyleIdx="0" presStyleCnt="0"/>
      <dgm:spPr/>
    </dgm:pt>
    <dgm:pt modelId="{67B7B79B-CD66-104E-9C36-660013E62555}" type="pres">
      <dgm:prSet presAssocID="{5DFA6C94-C1FB-874E-B2FA-8EF188E65B52}" presName="compNode" presStyleCnt="0"/>
      <dgm:spPr/>
    </dgm:pt>
    <dgm:pt modelId="{A6C68A56-34AC-C746-AEFD-1C00D33723B1}" type="pres">
      <dgm:prSet presAssocID="{5DFA6C94-C1FB-874E-B2FA-8EF188E65B52}" presName="bkgdShape" presStyleLbl="node1" presStyleIdx="4" presStyleCnt="7"/>
      <dgm:spPr/>
    </dgm:pt>
    <dgm:pt modelId="{EEA02B0D-BFD2-1844-9A96-DF41D050FC3D}" type="pres">
      <dgm:prSet presAssocID="{5DFA6C94-C1FB-874E-B2FA-8EF188E65B52}" presName="nodeTx" presStyleLbl="node1" presStyleIdx="4" presStyleCnt="7">
        <dgm:presLayoutVars>
          <dgm:bulletEnabled val="1"/>
        </dgm:presLayoutVars>
      </dgm:prSet>
      <dgm:spPr/>
    </dgm:pt>
    <dgm:pt modelId="{8D79C3AA-F93B-9848-89FE-75EA82FF03B4}" type="pres">
      <dgm:prSet presAssocID="{5DFA6C94-C1FB-874E-B2FA-8EF188E65B52}" presName="invisiNode" presStyleLbl="node1" presStyleIdx="4" presStyleCnt="7"/>
      <dgm:spPr/>
    </dgm:pt>
    <dgm:pt modelId="{43E4FE7A-2CCA-B242-9A69-55D2A5DD11BD}" type="pres">
      <dgm:prSet presAssocID="{5DFA6C94-C1FB-874E-B2FA-8EF188E65B52}" presName="imagNode" presStyleLbl="fgImgPlace1" presStyleIdx="4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</dgm:spPr>
    </dgm:pt>
    <dgm:pt modelId="{916A57EA-EC5E-C242-8C63-4A43F2E28CFB}" type="pres">
      <dgm:prSet presAssocID="{4CCEC13A-D7CC-0A49-8653-3672663482A2}" presName="sibTrans" presStyleLbl="sibTrans2D1" presStyleIdx="0" presStyleCnt="0"/>
      <dgm:spPr/>
    </dgm:pt>
    <dgm:pt modelId="{D588DFE1-C9FB-214C-A649-3C0A00153398}" type="pres">
      <dgm:prSet presAssocID="{69E34D8B-FA05-3446-8AC2-5239CCF95117}" presName="compNode" presStyleCnt="0"/>
      <dgm:spPr/>
    </dgm:pt>
    <dgm:pt modelId="{EF5EDAB5-4BFA-6847-B6CB-17F8553FF85E}" type="pres">
      <dgm:prSet presAssocID="{69E34D8B-FA05-3446-8AC2-5239CCF95117}" presName="bkgdShape" presStyleLbl="node1" presStyleIdx="5" presStyleCnt="7"/>
      <dgm:spPr/>
    </dgm:pt>
    <dgm:pt modelId="{8A3B3C3E-DAB4-564D-A863-98B433862C80}" type="pres">
      <dgm:prSet presAssocID="{69E34D8B-FA05-3446-8AC2-5239CCF95117}" presName="nodeTx" presStyleLbl="node1" presStyleIdx="5" presStyleCnt="7">
        <dgm:presLayoutVars>
          <dgm:bulletEnabled val="1"/>
        </dgm:presLayoutVars>
      </dgm:prSet>
      <dgm:spPr/>
    </dgm:pt>
    <dgm:pt modelId="{BE50EE1F-732C-0849-A16E-E7A04C694476}" type="pres">
      <dgm:prSet presAssocID="{69E34D8B-FA05-3446-8AC2-5239CCF95117}" presName="invisiNode" presStyleLbl="node1" presStyleIdx="5" presStyleCnt="7"/>
      <dgm:spPr/>
    </dgm:pt>
    <dgm:pt modelId="{F9E8FC63-1181-3646-9041-3C3016F38015}" type="pres">
      <dgm:prSet presAssocID="{69E34D8B-FA05-3446-8AC2-5239CCF95117}" presName="imagNode" presStyleLbl="fgImgPlace1" presStyleIdx="5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</dgm:pt>
    <dgm:pt modelId="{6A55D6A2-B9DD-1346-90FF-9C85B4C95F10}" type="pres">
      <dgm:prSet presAssocID="{B059A53F-AFB9-FA4C-B10A-F882B7BE8CF3}" presName="sibTrans" presStyleLbl="sibTrans2D1" presStyleIdx="0" presStyleCnt="0"/>
      <dgm:spPr/>
    </dgm:pt>
    <dgm:pt modelId="{47809C9B-F7B9-1948-AD0D-1CCF40B3AEAC}" type="pres">
      <dgm:prSet presAssocID="{CCF7FCBB-D940-994A-AD17-CE8450AE1C33}" presName="compNode" presStyleCnt="0"/>
      <dgm:spPr/>
    </dgm:pt>
    <dgm:pt modelId="{17375E26-5129-D442-8C0A-18318CEBCF38}" type="pres">
      <dgm:prSet presAssocID="{CCF7FCBB-D940-994A-AD17-CE8450AE1C33}" presName="bkgdShape" presStyleLbl="node1" presStyleIdx="6" presStyleCnt="7"/>
      <dgm:spPr/>
    </dgm:pt>
    <dgm:pt modelId="{0752E59E-08F9-284B-A939-866BD2738107}" type="pres">
      <dgm:prSet presAssocID="{CCF7FCBB-D940-994A-AD17-CE8450AE1C33}" presName="nodeTx" presStyleLbl="node1" presStyleIdx="6" presStyleCnt="7">
        <dgm:presLayoutVars>
          <dgm:bulletEnabled val="1"/>
        </dgm:presLayoutVars>
      </dgm:prSet>
      <dgm:spPr/>
    </dgm:pt>
    <dgm:pt modelId="{9163A16B-CDCB-6646-A9A5-5F686001362B}" type="pres">
      <dgm:prSet presAssocID="{CCF7FCBB-D940-994A-AD17-CE8450AE1C33}" presName="invisiNode" presStyleLbl="node1" presStyleIdx="6" presStyleCnt="7"/>
      <dgm:spPr/>
    </dgm:pt>
    <dgm:pt modelId="{26E26A3F-F0C3-ED4E-8EAE-9CE45BC77588}" type="pres">
      <dgm:prSet presAssocID="{CCF7FCBB-D940-994A-AD17-CE8450AE1C33}" presName="imagNode" presStyleLbl="fgImgPlace1" presStyleIdx="6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</dgm:ptLst>
  <dgm:cxnLst>
    <dgm:cxn modelId="{4E9DCA00-395F-3B49-B6E7-9A929B1E4BF5}" type="presOf" srcId="{9D824051-5479-7645-A0F7-5F3795F605C0}" destId="{AB70001E-8942-084E-A7E7-3FDF62C044D4}" srcOrd="0" destOrd="0" presId="urn:microsoft.com/office/officeart/2005/8/layout/hList7"/>
    <dgm:cxn modelId="{826F9502-0E43-254A-AEDC-57BA068DCE42}" type="presOf" srcId="{D4237E1E-66C6-5F4D-AEE6-DBBE067B953F}" destId="{6B293E7E-0DBA-2948-AE22-F6A06D23400C}" srcOrd="1" destOrd="0" presId="urn:microsoft.com/office/officeart/2005/8/layout/hList7"/>
    <dgm:cxn modelId="{C3CDB915-01CF-CF4B-A410-D042F5278991}" srcId="{A587F27F-FA61-D24F-9AB0-C986E86BFAD5}" destId="{D4237E1E-66C6-5F4D-AEE6-DBBE067B953F}" srcOrd="1" destOrd="0" parTransId="{527C1D7C-B5E4-1444-92CD-D7C010641909}" sibTransId="{A602D414-E0B8-6C40-96C6-11EF80DD60B0}"/>
    <dgm:cxn modelId="{0C0AAC1C-CF87-F74F-BDAF-9DC6EE0C6477}" type="presOf" srcId="{4CCEC13A-D7CC-0A49-8653-3672663482A2}" destId="{916A57EA-EC5E-C242-8C63-4A43F2E28CFB}" srcOrd="0" destOrd="0" presId="urn:microsoft.com/office/officeart/2005/8/layout/hList7"/>
    <dgm:cxn modelId="{AABDEB22-6A71-DA42-B480-66811E97AFC5}" type="presOf" srcId="{7F5B3A3D-F157-2842-8ADD-C520E5ADEFC2}" destId="{ACEC434A-8770-3A4F-BA5C-EAE70E9A43A6}" srcOrd="0" destOrd="0" presId="urn:microsoft.com/office/officeart/2005/8/layout/hList7"/>
    <dgm:cxn modelId="{883B7227-B3C4-314A-956A-F560E92204C9}" type="presOf" srcId="{B059A53F-AFB9-FA4C-B10A-F882B7BE8CF3}" destId="{6A55D6A2-B9DD-1346-90FF-9C85B4C95F10}" srcOrd="0" destOrd="0" presId="urn:microsoft.com/office/officeart/2005/8/layout/hList7"/>
    <dgm:cxn modelId="{09C48B35-3957-0A48-88D9-5DDAACF26D47}" type="presOf" srcId="{1BA6A780-9308-604C-9638-36D9F7DEF437}" destId="{530188B4-134A-FF49-9BDD-ED5CAA5B730A}" srcOrd="0" destOrd="0" presId="urn:microsoft.com/office/officeart/2005/8/layout/hList7"/>
    <dgm:cxn modelId="{2E65B737-DA90-7C4A-A894-6C997FAB778D}" type="presOf" srcId="{E2578FFC-727A-664E-AB30-6E690F0B3C07}" destId="{1E10D514-2F99-804F-A91C-0568E7131E1A}" srcOrd="0" destOrd="0" presId="urn:microsoft.com/office/officeart/2005/8/layout/hList7"/>
    <dgm:cxn modelId="{D11BB059-FFDE-0D4D-8D64-97D3AA7835CB}" type="presOf" srcId="{5DFA6C94-C1FB-874E-B2FA-8EF188E65B52}" destId="{EEA02B0D-BFD2-1844-9A96-DF41D050FC3D}" srcOrd="1" destOrd="0" presId="urn:microsoft.com/office/officeart/2005/8/layout/hList7"/>
    <dgm:cxn modelId="{D3C15C5F-59B0-D143-B869-1BAE30F52B90}" srcId="{A587F27F-FA61-D24F-9AB0-C986E86BFAD5}" destId="{CCF7FCBB-D940-994A-AD17-CE8450AE1C33}" srcOrd="6" destOrd="0" parTransId="{874CA68E-75ED-2C41-B76A-8BE037215B1E}" sibTransId="{07B2FAD1-2A00-B04C-AE59-CE91178B257E}"/>
    <dgm:cxn modelId="{5B712F68-4F59-0646-AAD2-D04A11612C75}" type="presOf" srcId="{7F5B3A3D-F157-2842-8ADD-C520E5ADEFC2}" destId="{57B534B3-17DC-8047-B90C-B606178EEDCB}" srcOrd="1" destOrd="0" presId="urn:microsoft.com/office/officeart/2005/8/layout/hList7"/>
    <dgm:cxn modelId="{FBEC2B72-1F46-CD42-A0C7-B334D497CDF8}" type="presOf" srcId="{5DFA6C94-C1FB-874E-B2FA-8EF188E65B52}" destId="{A6C68A56-34AC-C746-AEFD-1C00D33723B1}" srcOrd="0" destOrd="0" presId="urn:microsoft.com/office/officeart/2005/8/layout/hList7"/>
    <dgm:cxn modelId="{109A6479-3721-D041-906D-31B6C33EA218}" type="presOf" srcId="{E2578FFC-727A-664E-AB30-6E690F0B3C07}" destId="{111854C1-F78E-C143-97B6-6F2B3751014D}" srcOrd="1" destOrd="0" presId="urn:microsoft.com/office/officeart/2005/8/layout/hList7"/>
    <dgm:cxn modelId="{FEAA2D85-C3C0-7C4C-AF73-68CD2E00CE06}" srcId="{A587F27F-FA61-D24F-9AB0-C986E86BFAD5}" destId="{5DFA6C94-C1FB-874E-B2FA-8EF188E65B52}" srcOrd="4" destOrd="0" parTransId="{E1DA1B94-A7A0-D342-8615-D52F8EC878B3}" sibTransId="{4CCEC13A-D7CC-0A49-8653-3672663482A2}"/>
    <dgm:cxn modelId="{40E5FB90-C4B0-C24B-A94B-A8D530FA568B}" type="presOf" srcId="{59CFC8EF-74E8-514E-8994-76E8EB3660C3}" destId="{4CA0C9DC-63A2-F744-B5F4-86CD45836E8D}" srcOrd="0" destOrd="0" presId="urn:microsoft.com/office/officeart/2005/8/layout/hList7"/>
    <dgm:cxn modelId="{9AF1AAA7-8A37-D74A-8212-BD07409CE8A0}" type="presOf" srcId="{906DFB2B-B3C4-FA45-9521-2EA7EA5DAD53}" destId="{5E58A66F-E1E0-984B-9291-3F1214D2EB87}" srcOrd="0" destOrd="0" presId="urn:microsoft.com/office/officeart/2005/8/layout/hList7"/>
    <dgm:cxn modelId="{75B081AA-5DC7-0D44-A01E-7E2E44075D07}" type="presOf" srcId="{69E34D8B-FA05-3446-8AC2-5239CCF95117}" destId="{EF5EDAB5-4BFA-6847-B6CB-17F8553FF85E}" srcOrd="0" destOrd="0" presId="urn:microsoft.com/office/officeart/2005/8/layout/hList7"/>
    <dgm:cxn modelId="{AAE848B9-A156-4549-868B-F486734A8CBB}" type="presOf" srcId="{A587F27F-FA61-D24F-9AB0-C986E86BFAD5}" destId="{8EA5E771-DEB4-4848-A99C-D7122B577664}" srcOrd="0" destOrd="0" presId="urn:microsoft.com/office/officeart/2005/8/layout/hList7"/>
    <dgm:cxn modelId="{D8829FBC-97B8-024E-B0BF-B5461100DEFF}" type="presOf" srcId="{D4237E1E-66C6-5F4D-AEE6-DBBE067B953F}" destId="{1DBC54CA-0374-4B42-835A-6C5215C3E3E5}" srcOrd="0" destOrd="0" presId="urn:microsoft.com/office/officeart/2005/8/layout/hList7"/>
    <dgm:cxn modelId="{6193F7D1-0F14-2C42-AC59-8909241042BC}" srcId="{A587F27F-FA61-D24F-9AB0-C986E86BFAD5}" destId="{7F5B3A3D-F157-2842-8ADD-C520E5ADEFC2}" srcOrd="2" destOrd="0" parTransId="{75291131-AC00-B142-B757-7D8B97C5E97D}" sibTransId="{1BA6A780-9308-604C-9638-36D9F7DEF437}"/>
    <dgm:cxn modelId="{4B1D2DD4-10FD-7944-A6D0-7A7CDFB8E251}" type="presOf" srcId="{906DFB2B-B3C4-FA45-9521-2EA7EA5DAD53}" destId="{A30330C8-C5A8-1E4E-B62E-FF3B17CAF6A9}" srcOrd="1" destOrd="0" presId="urn:microsoft.com/office/officeart/2005/8/layout/hList7"/>
    <dgm:cxn modelId="{B63E9BDA-6FA6-604D-8019-87C7CFAAD53E}" srcId="{A587F27F-FA61-D24F-9AB0-C986E86BFAD5}" destId="{E2578FFC-727A-664E-AB30-6E690F0B3C07}" srcOrd="3" destOrd="0" parTransId="{41BB32FE-E120-3C44-9656-0AD33EF510CA}" sibTransId="{59CFC8EF-74E8-514E-8994-76E8EB3660C3}"/>
    <dgm:cxn modelId="{C8DB90E3-740F-1D49-8FFA-2C142BE8AF4A}" type="presOf" srcId="{A602D414-E0B8-6C40-96C6-11EF80DD60B0}" destId="{884B950D-E649-2843-B6D7-7EF9B3E2506E}" srcOrd="0" destOrd="0" presId="urn:microsoft.com/office/officeart/2005/8/layout/hList7"/>
    <dgm:cxn modelId="{D7B86AE8-F6D7-8144-8758-8AD718A7BD6A}" type="presOf" srcId="{69E34D8B-FA05-3446-8AC2-5239CCF95117}" destId="{8A3B3C3E-DAB4-564D-A863-98B433862C80}" srcOrd="1" destOrd="0" presId="urn:microsoft.com/office/officeart/2005/8/layout/hList7"/>
    <dgm:cxn modelId="{5C1860EA-02CA-5543-BB69-825837CB494D}" type="presOf" srcId="{CCF7FCBB-D940-994A-AD17-CE8450AE1C33}" destId="{17375E26-5129-D442-8C0A-18318CEBCF38}" srcOrd="0" destOrd="0" presId="urn:microsoft.com/office/officeart/2005/8/layout/hList7"/>
    <dgm:cxn modelId="{7EA027EC-66E6-8246-833F-464646FF1065}" srcId="{A587F27F-FA61-D24F-9AB0-C986E86BFAD5}" destId="{69E34D8B-FA05-3446-8AC2-5239CCF95117}" srcOrd="5" destOrd="0" parTransId="{9A86D130-D27A-2147-9341-5F3DB927CE22}" sibTransId="{B059A53F-AFB9-FA4C-B10A-F882B7BE8CF3}"/>
    <dgm:cxn modelId="{F2C0EFF0-6287-FE42-8316-38D5643DBA1B}" srcId="{A587F27F-FA61-D24F-9AB0-C986E86BFAD5}" destId="{906DFB2B-B3C4-FA45-9521-2EA7EA5DAD53}" srcOrd="0" destOrd="0" parTransId="{ACEF5788-56CD-864A-A8B7-35AC10BB1182}" sibTransId="{9D824051-5479-7645-A0F7-5F3795F605C0}"/>
    <dgm:cxn modelId="{BE2A48F6-67B6-3E4D-B61B-629D064F8951}" type="presOf" srcId="{CCF7FCBB-D940-994A-AD17-CE8450AE1C33}" destId="{0752E59E-08F9-284B-A939-866BD2738107}" srcOrd="1" destOrd="0" presId="urn:microsoft.com/office/officeart/2005/8/layout/hList7"/>
    <dgm:cxn modelId="{D0859711-E858-CA40-A2D4-6362B8A63D5F}" type="presParOf" srcId="{8EA5E771-DEB4-4848-A99C-D7122B577664}" destId="{E5B5F8D3-BD83-EA44-8DAB-8304EB0A1577}" srcOrd="0" destOrd="0" presId="urn:microsoft.com/office/officeart/2005/8/layout/hList7"/>
    <dgm:cxn modelId="{32F6527C-5FAC-FB4F-94B6-51CD2C86D6D1}" type="presParOf" srcId="{8EA5E771-DEB4-4848-A99C-D7122B577664}" destId="{84EDDAA7-DC9D-B342-BC5F-0284AEA57251}" srcOrd="1" destOrd="0" presId="urn:microsoft.com/office/officeart/2005/8/layout/hList7"/>
    <dgm:cxn modelId="{84377F45-0A19-DD4F-9920-184AB3CD469B}" type="presParOf" srcId="{84EDDAA7-DC9D-B342-BC5F-0284AEA57251}" destId="{21225B84-AF26-E740-91E5-2C7FA9020807}" srcOrd="0" destOrd="0" presId="urn:microsoft.com/office/officeart/2005/8/layout/hList7"/>
    <dgm:cxn modelId="{565B0B76-1F4A-6445-80B1-0199538EBC02}" type="presParOf" srcId="{21225B84-AF26-E740-91E5-2C7FA9020807}" destId="{5E58A66F-E1E0-984B-9291-3F1214D2EB87}" srcOrd="0" destOrd="0" presId="urn:microsoft.com/office/officeart/2005/8/layout/hList7"/>
    <dgm:cxn modelId="{3FB104E8-0C53-9144-BCE1-44B1A8077350}" type="presParOf" srcId="{21225B84-AF26-E740-91E5-2C7FA9020807}" destId="{A30330C8-C5A8-1E4E-B62E-FF3B17CAF6A9}" srcOrd="1" destOrd="0" presId="urn:microsoft.com/office/officeart/2005/8/layout/hList7"/>
    <dgm:cxn modelId="{6B458ADB-E91C-DA41-A464-CBF8A8CDFCE0}" type="presParOf" srcId="{21225B84-AF26-E740-91E5-2C7FA9020807}" destId="{97864F49-CE73-5442-AB2B-2597E10969F3}" srcOrd="2" destOrd="0" presId="urn:microsoft.com/office/officeart/2005/8/layout/hList7"/>
    <dgm:cxn modelId="{B7CCE417-077A-1E4B-A014-EC69EF0F3BD3}" type="presParOf" srcId="{21225B84-AF26-E740-91E5-2C7FA9020807}" destId="{9F6360E7-0BA6-E545-B564-ECB4FB86E26C}" srcOrd="3" destOrd="0" presId="urn:microsoft.com/office/officeart/2005/8/layout/hList7"/>
    <dgm:cxn modelId="{CD831FEC-081E-454A-9CA9-5CE1413D5AD8}" type="presParOf" srcId="{84EDDAA7-DC9D-B342-BC5F-0284AEA57251}" destId="{AB70001E-8942-084E-A7E7-3FDF62C044D4}" srcOrd="1" destOrd="0" presId="urn:microsoft.com/office/officeart/2005/8/layout/hList7"/>
    <dgm:cxn modelId="{6F84B6EF-4A42-6B4E-A831-CD69CC5BC61D}" type="presParOf" srcId="{84EDDAA7-DC9D-B342-BC5F-0284AEA57251}" destId="{741F1521-6DF6-2047-9D35-6C22A2274AD6}" srcOrd="2" destOrd="0" presId="urn:microsoft.com/office/officeart/2005/8/layout/hList7"/>
    <dgm:cxn modelId="{7DCF9CA5-AD08-244C-9CB7-31D2D02F6AD9}" type="presParOf" srcId="{741F1521-6DF6-2047-9D35-6C22A2274AD6}" destId="{1DBC54CA-0374-4B42-835A-6C5215C3E3E5}" srcOrd="0" destOrd="0" presId="urn:microsoft.com/office/officeart/2005/8/layout/hList7"/>
    <dgm:cxn modelId="{D282B9AA-3681-BB49-B2BF-791AFE607D85}" type="presParOf" srcId="{741F1521-6DF6-2047-9D35-6C22A2274AD6}" destId="{6B293E7E-0DBA-2948-AE22-F6A06D23400C}" srcOrd="1" destOrd="0" presId="urn:microsoft.com/office/officeart/2005/8/layout/hList7"/>
    <dgm:cxn modelId="{003B9444-A699-3A41-A974-34FBD3EC0AB1}" type="presParOf" srcId="{741F1521-6DF6-2047-9D35-6C22A2274AD6}" destId="{EC7EFA98-7501-C446-954A-55C942B264DA}" srcOrd="2" destOrd="0" presId="urn:microsoft.com/office/officeart/2005/8/layout/hList7"/>
    <dgm:cxn modelId="{D6087849-BBC6-4E4B-AB8E-9D4E9300DB0D}" type="presParOf" srcId="{741F1521-6DF6-2047-9D35-6C22A2274AD6}" destId="{4B205189-556A-8748-A7FD-47F4529F3568}" srcOrd="3" destOrd="0" presId="urn:microsoft.com/office/officeart/2005/8/layout/hList7"/>
    <dgm:cxn modelId="{5FF74C6D-60D6-B643-A523-C483B291C7D7}" type="presParOf" srcId="{84EDDAA7-DC9D-B342-BC5F-0284AEA57251}" destId="{884B950D-E649-2843-B6D7-7EF9B3E2506E}" srcOrd="3" destOrd="0" presId="urn:microsoft.com/office/officeart/2005/8/layout/hList7"/>
    <dgm:cxn modelId="{442A0EF2-3CFC-0742-A1A2-CEEC4D51B3F6}" type="presParOf" srcId="{84EDDAA7-DC9D-B342-BC5F-0284AEA57251}" destId="{E9E5EFE8-97FB-1D4E-AA3B-E9A73BEFADDF}" srcOrd="4" destOrd="0" presId="urn:microsoft.com/office/officeart/2005/8/layout/hList7"/>
    <dgm:cxn modelId="{A515D0EF-9528-1044-B678-80B475398596}" type="presParOf" srcId="{E9E5EFE8-97FB-1D4E-AA3B-E9A73BEFADDF}" destId="{ACEC434A-8770-3A4F-BA5C-EAE70E9A43A6}" srcOrd="0" destOrd="0" presId="urn:microsoft.com/office/officeart/2005/8/layout/hList7"/>
    <dgm:cxn modelId="{C81E1671-CCB9-4948-AC12-154A3F73D6D6}" type="presParOf" srcId="{E9E5EFE8-97FB-1D4E-AA3B-E9A73BEFADDF}" destId="{57B534B3-17DC-8047-B90C-B606178EEDCB}" srcOrd="1" destOrd="0" presId="urn:microsoft.com/office/officeart/2005/8/layout/hList7"/>
    <dgm:cxn modelId="{1C8B9C85-090E-F644-B1CB-C7F1170DF478}" type="presParOf" srcId="{E9E5EFE8-97FB-1D4E-AA3B-E9A73BEFADDF}" destId="{1571F33A-FCAE-4D46-97F7-6074636F4830}" srcOrd="2" destOrd="0" presId="urn:microsoft.com/office/officeart/2005/8/layout/hList7"/>
    <dgm:cxn modelId="{718FB42B-045C-E342-B099-1F317B8C098D}" type="presParOf" srcId="{E9E5EFE8-97FB-1D4E-AA3B-E9A73BEFADDF}" destId="{52850170-8188-DE44-AE2A-ECC0B9872717}" srcOrd="3" destOrd="0" presId="urn:microsoft.com/office/officeart/2005/8/layout/hList7"/>
    <dgm:cxn modelId="{02B93CDE-9510-5C4B-9D2C-16BF6898B587}" type="presParOf" srcId="{84EDDAA7-DC9D-B342-BC5F-0284AEA57251}" destId="{530188B4-134A-FF49-9BDD-ED5CAA5B730A}" srcOrd="5" destOrd="0" presId="urn:microsoft.com/office/officeart/2005/8/layout/hList7"/>
    <dgm:cxn modelId="{1AF96C15-54F4-1142-8DC8-BE357A53FC6F}" type="presParOf" srcId="{84EDDAA7-DC9D-B342-BC5F-0284AEA57251}" destId="{2D592C50-76F0-E14A-A9FD-64B7F6BA87D8}" srcOrd="6" destOrd="0" presId="urn:microsoft.com/office/officeart/2005/8/layout/hList7"/>
    <dgm:cxn modelId="{17FD6A49-E7E5-7B42-85FE-ECD8F117B454}" type="presParOf" srcId="{2D592C50-76F0-E14A-A9FD-64B7F6BA87D8}" destId="{1E10D514-2F99-804F-A91C-0568E7131E1A}" srcOrd="0" destOrd="0" presId="urn:microsoft.com/office/officeart/2005/8/layout/hList7"/>
    <dgm:cxn modelId="{D6CA25A8-4F06-5B47-BCBB-77BDA0FE12B5}" type="presParOf" srcId="{2D592C50-76F0-E14A-A9FD-64B7F6BA87D8}" destId="{111854C1-F78E-C143-97B6-6F2B3751014D}" srcOrd="1" destOrd="0" presId="urn:microsoft.com/office/officeart/2005/8/layout/hList7"/>
    <dgm:cxn modelId="{79996E9A-50CD-0D46-B0D7-984D73587C61}" type="presParOf" srcId="{2D592C50-76F0-E14A-A9FD-64B7F6BA87D8}" destId="{964CAD55-16A9-CB45-8F00-9714F68783B3}" srcOrd="2" destOrd="0" presId="urn:microsoft.com/office/officeart/2005/8/layout/hList7"/>
    <dgm:cxn modelId="{9F6E8386-5B82-E343-8147-94941492E4BD}" type="presParOf" srcId="{2D592C50-76F0-E14A-A9FD-64B7F6BA87D8}" destId="{A3139793-DC34-6046-9075-048CD6FC429E}" srcOrd="3" destOrd="0" presId="urn:microsoft.com/office/officeart/2005/8/layout/hList7"/>
    <dgm:cxn modelId="{D569C9E8-72BB-8C44-A5DD-870417906167}" type="presParOf" srcId="{84EDDAA7-DC9D-B342-BC5F-0284AEA57251}" destId="{4CA0C9DC-63A2-F744-B5F4-86CD45836E8D}" srcOrd="7" destOrd="0" presId="urn:microsoft.com/office/officeart/2005/8/layout/hList7"/>
    <dgm:cxn modelId="{83456020-CE51-094C-A75B-B9D63AA10047}" type="presParOf" srcId="{84EDDAA7-DC9D-B342-BC5F-0284AEA57251}" destId="{67B7B79B-CD66-104E-9C36-660013E62555}" srcOrd="8" destOrd="0" presId="urn:microsoft.com/office/officeart/2005/8/layout/hList7"/>
    <dgm:cxn modelId="{C276E22C-4505-8544-A39A-CD11517242FA}" type="presParOf" srcId="{67B7B79B-CD66-104E-9C36-660013E62555}" destId="{A6C68A56-34AC-C746-AEFD-1C00D33723B1}" srcOrd="0" destOrd="0" presId="urn:microsoft.com/office/officeart/2005/8/layout/hList7"/>
    <dgm:cxn modelId="{CD62791A-9293-A940-99B5-0EC8AA26A1DF}" type="presParOf" srcId="{67B7B79B-CD66-104E-9C36-660013E62555}" destId="{EEA02B0D-BFD2-1844-9A96-DF41D050FC3D}" srcOrd="1" destOrd="0" presId="urn:microsoft.com/office/officeart/2005/8/layout/hList7"/>
    <dgm:cxn modelId="{5D6FA47D-F77D-3E4E-A238-8CDA157DC811}" type="presParOf" srcId="{67B7B79B-CD66-104E-9C36-660013E62555}" destId="{8D79C3AA-F93B-9848-89FE-75EA82FF03B4}" srcOrd="2" destOrd="0" presId="urn:microsoft.com/office/officeart/2005/8/layout/hList7"/>
    <dgm:cxn modelId="{9DA8B9A3-6D14-C842-B014-6CB072EB55A8}" type="presParOf" srcId="{67B7B79B-CD66-104E-9C36-660013E62555}" destId="{43E4FE7A-2CCA-B242-9A69-55D2A5DD11BD}" srcOrd="3" destOrd="0" presId="urn:microsoft.com/office/officeart/2005/8/layout/hList7"/>
    <dgm:cxn modelId="{A3EB2E2E-7234-6643-84B1-6F2320037830}" type="presParOf" srcId="{84EDDAA7-DC9D-B342-BC5F-0284AEA57251}" destId="{916A57EA-EC5E-C242-8C63-4A43F2E28CFB}" srcOrd="9" destOrd="0" presId="urn:microsoft.com/office/officeart/2005/8/layout/hList7"/>
    <dgm:cxn modelId="{A6694586-C8F2-F149-93C3-B7B4383A75E1}" type="presParOf" srcId="{84EDDAA7-DC9D-B342-BC5F-0284AEA57251}" destId="{D588DFE1-C9FB-214C-A649-3C0A00153398}" srcOrd="10" destOrd="0" presId="urn:microsoft.com/office/officeart/2005/8/layout/hList7"/>
    <dgm:cxn modelId="{312A060A-EBB5-0845-B714-0C75FD5D9F60}" type="presParOf" srcId="{D588DFE1-C9FB-214C-A649-3C0A00153398}" destId="{EF5EDAB5-4BFA-6847-B6CB-17F8553FF85E}" srcOrd="0" destOrd="0" presId="urn:microsoft.com/office/officeart/2005/8/layout/hList7"/>
    <dgm:cxn modelId="{6E7CB91C-6983-7941-82D5-B4C3D326AB15}" type="presParOf" srcId="{D588DFE1-C9FB-214C-A649-3C0A00153398}" destId="{8A3B3C3E-DAB4-564D-A863-98B433862C80}" srcOrd="1" destOrd="0" presId="urn:microsoft.com/office/officeart/2005/8/layout/hList7"/>
    <dgm:cxn modelId="{754E4CCA-63E7-4A4C-84B2-820901AC0DB8}" type="presParOf" srcId="{D588DFE1-C9FB-214C-A649-3C0A00153398}" destId="{BE50EE1F-732C-0849-A16E-E7A04C694476}" srcOrd="2" destOrd="0" presId="urn:microsoft.com/office/officeart/2005/8/layout/hList7"/>
    <dgm:cxn modelId="{A974ADB5-F214-4C47-9AC5-025C9A761CB8}" type="presParOf" srcId="{D588DFE1-C9FB-214C-A649-3C0A00153398}" destId="{F9E8FC63-1181-3646-9041-3C3016F38015}" srcOrd="3" destOrd="0" presId="urn:microsoft.com/office/officeart/2005/8/layout/hList7"/>
    <dgm:cxn modelId="{840A46B9-15C5-1940-BCD2-99AA9051E71B}" type="presParOf" srcId="{84EDDAA7-DC9D-B342-BC5F-0284AEA57251}" destId="{6A55D6A2-B9DD-1346-90FF-9C85B4C95F10}" srcOrd="11" destOrd="0" presId="urn:microsoft.com/office/officeart/2005/8/layout/hList7"/>
    <dgm:cxn modelId="{D9DFEF49-66AA-244A-90AB-790578DF8323}" type="presParOf" srcId="{84EDDAA7-DC9D-B342-BC5F-0284AEA57251}" destId="{47809C9B-F7B9-1948-AD0D-1CCF40B3AEAC}" srcOrd="12" destOrd="0" presId="urn:microsoft.com/office/officeart/2005/8/layout/hList7"/>
    <dgm:cxn modelId="{F92DD4F6-11FB-6A4A-8F50-D4BC1D9FD874}" type="presParOf" srcId="{47809C9B-F7B9-1948-AD0D-1CCF40B3AEAC}" destId="{17375E26-5129-D442-8C0A-18318CEBCF38}" srcOrd="0" destOrd="0" presId="urn:microsoft.com/office/officeart/2005/8/layout/hList7"/>
    <dgm:cxn modelId="{35D1494C-AB54-A84C-BAFF-92AD2D39FCBD}" type="presParOf" srcId="{47809C9B-F7B9-1948-AD0D-1CCF40B3AEAC}" destId="{0752E59E-08F9-284B-A939-866BD2738107}" srcOrd="1" destOrd="0" presId="urn:microsoft.com/office/officeart/2005/8/layout/hList7"/>
    <dgm:cxn modelId="{D3BBE56A-C4DD-6A47-9EFB-2BFA656B706E}" type="presParOf" srcId="{47809C9B-F7B9-1948-AD0D-1CCF40B3AEAC}" destId="{9163A16B-CDCB-6646-A9A5-5F686001362B}" srcOrd="2" destOrd="0" presId="urn:microsoft.com/office/officeart/2005/8/layout/hList7"/>
    <dgm:cxn modelId="{FF13B1EB-7203-B140-A5EA-ADE47D916D23}" type="presParOf" srcId="{47809C9B-F7B9-1948-AD0D-1CCF40B3AEAC}" destId="{26E26A3F-F0C3-ED4E-8EAE-9CE45BC77588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8A66F-E1E0-984B-9291-3F1214D2EB87}">
      <dsp:nvSpPr>
        <dsp:cNvPr id="0" name=""/>
        <dsp:cNvSpPr/>
      </dsp:nvSpPr>
      <dsp:spPr>
        <a:xfrm>
          <a:off x="4903" y="0"/>
          <a:ext cx="1644062" cy="2119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Back of the envelope estimate</a:t>
          </a:r>
        </a:p>
      </dsp:txBody>
      <dsp:txXfrm>
        <a:off x="4903" y="847724"/>
        <a:ext cx="1644062" cy="847724"/>
      </dsp:txXfrm>
    </dsp:sp>
    <dsp:sp modelId="{9F6360E7-0BA6-E545-B564-ECB4FB86E26C}">
      <dsp:nvSpPr>
        <dsp:cNvPr id="0" name=""/>
        <dsp:cNvSpPr/>
      </dsp:nvSpPr>
      <dsp:spPr>
        <a:xfrm>
          <a:off x="474069" y="127158"/>
          <a:ext cx="705730" cy="70573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C54CA-0374-4B42-835A-6C5215C3E3E5}">
      <dsp:nvSpPr>
        <dsp:cNvPr id="0" name=""/>
        <dsp:cNvSpPr/>
      </dsp:nvSpPr>
      <dsp:spPr>
        <a:xfrm>
          <a:off x="1698287" y="0"/>
          <a:ext cx="1644062" cy="2119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Blog post</a:t>
          </a:r>
        </a:p>
      </dsp:txBody>
      <dsp:txXfrm>
        <a:off x="1698287" y="847724"/>
        <a:ext cx="1644062" cy="847724"/>
      </dsp:txXfrm>
    </dsp:sp>
    <dsp:sp modelId="{4B205189-556A-8748-A7FD-47F4529F3568}">
      <dsp:nvSpPr>
        <dsp:cNvPr id="0" name=""/>
        <dsp:cNvSpPr/>
      </dsp:nvSpPr>
      <dsp:spPr>
        <a:xfrm>
          <a:off x="2167453" y="127158"/>
          <a:ext cx="705730" cy="705730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24000" r="-24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C434A-8770-3A4F-BA5C-EAE70E9A43A6}">
      <dsp:nvSpPr>
        <dsp:cNvPr id="0" name=""/>
        <dsp:cNvSpPr/>
      </dsp:nvSpPr>
      <dsp:spPr>
        <a:xfrm>
          <a:off x="3391671" y="0"/>
          <a:ext cx="1644062" cy="2119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journalism</a:t>
          </a:r>
        </a:p>
      </dsp:txBody>
      <dsp:txXfrm>
        <a:off x="3391671" y="847724"/>
        <a:ext cx="1644062" cy="847724"/>
      </dsp:txXfrm>
    </dsp:sp>
    <dsp:sp modelId="{52850170-8188-DE44-AE2A-ECC0B9872717}">
      <dsp:nvSpPr>
        <dsp:cNvPr id="0" name=""/>
        <dsp:cNvSpPr/>
      </dsp:nvSpPr>
      <dsp:spPr>
        <a:xfrm>
          <a:off x="3860837" y="127158"/>
          <a:ext cx="705730" cy="70573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0D514-2F99-804F-A91C-0568E7131E1A}">
      <dsp:nvSpPr>
        <dsp:cNvPr id="0" name=""/>
        <dsp:cNvSpPr/>
      </dsp:nvSpPr>
      <dsp:spPr>
        <a:xfrm>
          <a:off x="5085056" y="0"/>
          <a:ext cx="1644062" cy="2119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Preprint article</a:t>
          </a:r>
        </a:p>
      </dsp:txBody>
      <dsp:txXfrm>
        <a:off x="5085056" y="847724"/>
        <a:ext cx="1644062" cy="847724"/>
      </dsp:txXfrm>
    </dsp:sp>
    <dsp:sp modelId="{A3139793-DC34-6046-9075-048CD6FC429E}">
      <dsp:nvSpPr>
        <dsp:cNvPr id="0" name=""/>
        <dsp:cNvSpPr/>
      </dsp:nvSpPr>
      <dsp:spPr>
        <a:xfrm>
          <a:off x="5554222" y="127158"/>
          <a:ext cx="705730" cy="70573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68A56-34AC-C746-AEFD-1C00D33723B1}">
      <dsp:nvSpPr>
        <dsp:cNvPr id="0" name=""/>
        <dsp:cNvSpPr/>
      </dsp:nvSpPr>
      <dsp:spPr>
        <a:xfrm>
          <a:off x="6778440" y="0"/>
          <a:ext cx="1644062" cy="2119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Peer-reviewed article</a:t>
          </a:r>
        </a:p>
      </dsp:txBody>
      <dsp:txXfrm>
        <a:off x="6778440" y="847724"/>
        <a:ext cx="1644062" cy="847724"/>
      </dsp:txXfrm>
    </dsp:sp>
    <dsp:sp modelId="{43E4FE7A-2CCA-B242-9A69-55D2A5DD11BD}">
      <dsp:nvSpPr>
        <dsp:cNvPr id="0" name=""/>
        <dsp:cNvSpPr/>
      </dsp:nvSpPr>
      <dsp:spPr>
        <a:xfrm>
          <a:off x="7247606" y="127158"/>
          <a:ext cx="705730" cy="70573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EDAB5-4BFA-6847-B6CB-17F8553FF85E}">
      <dsp:nvSpPr>
        <dsp:cNvPr id="0" name=""/>
        <dsp:cNvSpPr/>
      </dsp:nvSpPr>
      <dsp:spPr>
        <a:xfrm>
          <a:off x="8471824" y="0"/>
          <a:ext cx="1644062" cy="2119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Meta-analysis, systematic review</a:t>
          </a:r>
        </a:p>
      </dsp:txBody>
      <dsp:txXfrm>
        <a:off x="8471824" y="847724"/>
        <a:ext cx="1644062" cy="847724"/>
      </dsp:txXfrm>
    </dsp:sp>
    <dsp:sp modelId="{F9E8FC63-1181-3646-9041-3C3016F38015}">
      <dsp:nvSpPr>
        <dsp:cNvPr id="0" name=""/>
        <dsp:cNvSpPr/>
      </dsp:nvSpPr>
      <dsp:spPr>
        <a:xfrm>
          <a:off x="8940990" y="127158"/>
          <a:ext cx="705730" cy="705730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375E26-5129-D442-8C0A-18318CEBCF38}">
      <dsp:nvSpPr>
        <dsp:cNvPr id="0" name=""/>
        <dsp:cNvSpPr/>
      </dsp:nvSpPr>
      <dsp:spPr>
        <a:xfrm>
          <a:off x="10165209" y="0"/>
          <a:ext cx="1644062" cy="21193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Consensus assessment</a:t>
          </a:r>
        </a:p>
      </dsp:txBody>
      <dsp:txXfrm>
        <a:off x="10165209" y="847724"/>
        <a:ext cx="1644062" cy="847724"/>
      </dsp:txXfrm>
    </dsp:sp>
    <dsp:sp modelId="{26E26A3F-F0C3-ED4E-8EAE-9CE45BC77588}">
      <dsp:nvSpPr>
        <dsp:cNvPr id="0" name=""/>
        <dsp:cNvSpPr/>
      </dsp:nvSpPr>
      <dsp:spPr>
        <a:xfrm>
          <a:off x="10634374" y="127158"/>
          <a:ext cx="705730" cy="705730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5F8D3-BD83-EA44-8DAB-8304EB0A1577}">
      <dsp:nvSpPr>
        <dsp:cNvPr id="0" name=""/>
        <dsp:cNvSpPr/>
      </dsp:nvSpPr>
      <dsp:spPr>
        <a:xfrm>
          <a:off x="472567" y="1695449"/>
          <a:ext cx="10869041" cy="317896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BA679F-644A-BE41-ADE0-FC1F8CE08B54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15058B0-EA1D-FA47-8441-981F8BDCAA2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286630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679F-644A-BE41-ADE0-FC1F8CE08B54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58B0-EA1D-FA47-8441-981F8BDC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4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679F-644A-BE41-ADE0-FC1F8CE08B54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58B0-EA1D-FA47-8441-981F8BDC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2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679F-644A-BE41-ADE0-FC1F8CE08B54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58B0-EA1D-FA47-8441-981F8BDC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BA679F-644A-BE41-ADE0-FC1F8CE08B54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5058B0-EA1D-FA47-8441-981F8BDCAA2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06252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679F-644A-BE41-ADE0-FC1F8CE08B54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58B0-EA1D-FA47-8441-981F8BDC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01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679F-644A-BE41-ADE0-FC1F8CE08B54}" type="datetimeFigureOut">
              <a:rPr lang="en-US" smtClean="0"/>
              <a:t>8/23/21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58B0-EA1D-FA47-8441-981F8BDC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2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679F-644A-BE41-ADE0-FC1F8CE08B54}" type="datetimeFigureOut">
              <a:rPr lang="en-US" smtClean="0"/>
              <a:t>8/23/21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58B0-EA1D-FA47-8441-981F8BDC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7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A679F-644A-BE41-ADE0-FC1F8CE08B54}" type="datetimeFigureOut">
              <a:rPr lang="en-US" smtClean="0"/>
              <a:t>8/23/21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058B0-EA1D-FA47-8441-981F8BDCA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4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BA679F-644A-BE41-ADE0-FC1F8CE08B54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5058B0-EA1D-FA47-8441-981F8BDCAA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9046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BA679F-644A-BE41-ADE0-FC1F8CE08B54}" type="datetimeFigureOut">
              <a:rPr lang="en-US" smtClean="0"/>
              <a:t>8/23/21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5058B0-EA1D-FA47-8441-981F8BDCAA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971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BA679F-644A-BE41-ADE0-FC1F8CE08B54}" type="datetimeFigureOut">
              <a:rPr lang="en-US" smtClean="0"/>
              <a:t>8/23/21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15058B0-EA1D-FA47-8441-981F8BDCAA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518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20">
            <a:extLst>
              <a:ext uri="{FF2B5EF4-FFF2-40B4-BE49-F238E27FC236}">
                <a16:creationId xmlns:a16="http://schemas.microsoft.com/office/drawing/2014/main" id="{BC39BCD3-C649-0A4C-AFE9-6BBBAFB82F2F}"/>
              </a:ext>
            </a:extLst>
          </p:cNvPr>
          <p:cNvSpPr/>
          <p:nvPr/>
        </p:nvSpPr>
        <p:spPr>
          <a:xfrm>
            <a:off x="4229936" y="3127748"/>
            <a:ext cx="464949" cy="625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4E6278A9-A2F9-3E49-B4A4-BA4DD13D70A9}"/>
              </a:ext>
            </a:extLst>
          </p:cNvPr>
          <p:cNvSpPr/>
          <p:nvPr/>
        </p:nvSpPr>
        <p:spPr>
          <a:xfrm rot="2851855">
            <a:off x="10107552" y="3180030"/>
            <a:ext cx="464949" cy="7339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D4FBD97A-4DDB-C249-896B-559FC512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92" y="225733"/>
            <a:ext cx="10252129" cy="105009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 fluid spectrum of epidemiological analyses</a:t>
            </a:r>
            <a:br>
              <a:rPr lang="en-US" dirty="0"/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Brooke Anderson, Colorado State University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D862DAE-2ECF-8144-8598-AF47A79F32E4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392767400"/>
              </p:ext>
            </p:extLst>
          </p:nvPr>
        </p:nvGraphicFramePr>
        <p:xfrm>
          <a:off x="188912" y="1309688"/>
          <a:ext cx="11814175" cy="2119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83A94619-DF2F-344A-B7E5-7848958CE4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6623" y="3792244"/>
            <a:ext cx="4254500" cy="2844800"/>
          </a:xfrm>
          <a:prstGeom prst="rect">
            <a:avLst/>
          </a:prstGeom>
        </p:spPr>
      </p:pic>
      <p:pic>
        <p:nvPicPr>
          <p:cNvPr id="12" name="Picture 11" descr="A picture containing text, sky, outdoor, sign&#10;&#10;Description automatically generated">
            <a:extLst>
              <a:ext uri="{FF2B5EF4-FFF2-40B4-BE49-F238E27FC236}">
                <a16:creationId xmlns:a16="http://schemas.microsoft.com/office/drawing/2014/main" id="{875065B7-4A11-5149-A26A-9EF964952E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6121" y="3571342"/>
            <a:ext cx="2514948" cy="30948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8F06B52-6364-7C49-8761-F0E7A7D7A09C}"/>
              </a:ext>
            </a:extLst>
          </p:cNvPr>
          <p:cNvSpPr txBox="1"/>
          <p:nvPr/>
        </p:nvSpPr>
        <p:spPr>
          <a:xfrm>
            <a:off x="234988" y="3382506"/>
            <a:ext cx="1524000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Faster to conduct, more uncertain estimate, </a:t>
            </a:r>
          </a:p>
          <a:p>
            <a:pPr algn="ctr"/>
            <a:r>
              <a:rPr lang="en-US" dirty="0"/>
              <a:t>no review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84568D-C0C1-8042-A119-0436F448C899}"/>
              </a:ext>
            </a:extLst>
          </p:cNvPr>
          <p:cNvSpPr txBox="1"/>
          <p:nvPr/>
        </p:nvSpPr>
        <p:spPr>
          <a:xfrm>
            <a:off x="10433012" y="3382506"/>
            <a:ext cx="1524000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Slower to conduct, better estimate, rigorous review</a:t>
            </a:r>
          </a:p>
        </p:txBody>
      </p:sp>
    </p:spTree>
    <p:extLst>
      <p:ext uri="{BB962C8B-B14F-4D97-AF65-F5344CB8AC3E}">
        <p14:creationId xmlns:p14="http://schemas.microsoft.com/office/powerpoint/2010/main" val="257904118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{3D1DE9CA-8C37-184C-9C35-E1C58E4E53DB}tf10001072</Template>
  <TotalTime>69</TotalTime>
  <Words>51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Franklin Gothic Book</vt:lpstr>
      <vt:lpstr>Crop</vt:lpstr>
      <vt:lpstr>A fluid spectrum of epidemiological analyses Brooke Anderson, Colorado State University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Spectrum of epidemiological analyses</dc:title>
  <dc:creator>Anderson,Brooke</dc:creator>
  <cp:lastModifiedBy>Anderson,Brooke</cp:lastModifiedBy>
  <cp:revision>3</cp:revision>
  <dcterms:created xsi:type="dcterms:W3CDTF">2021-08-23T13:21:41Z</dcterms:created>
  <dcterms:modified xsi:type="dcterms:W3CDTF">2021-08-23T14:43:35Z</dcterms:modified>
</cp:coreProperties>
</file>