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56" r:id="rId7"/>
    <p:sldId id="262" r:id="rId8"/>
    <p:sldId id="25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536D-C40B-104A-A1B4-B2CD15C6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0188-E041-E946-A638-5E5E98C9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A7E2-BC35-8D4F-BB2B-D14CA730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3359-2015-5F45-9BF5-0808194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2F7B-EF00-834A-8ACD-B99CE41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652D-E355-7747-92C7-B29B1C77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D6F93-3DDC-594B-9581-5613A74B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7106-2833-9340-AAC2-8A4A0DA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4A6B-77E3-FE46-B925-A665C07D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4843-0351-4D4A-990E-EAF4991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41175-9429-2448-9DDD-EB9949F75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85525-4613-324F-8CD4-4FF3E7CB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17D3-A610-4546-848B-24F3DDC4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0F5E-F72C-BC4B-AB1A-F3AB3ED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B195-7CE2-894A-963B-55B3C496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D9F0-471C-1E48-9816-F401206D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D0C4-2D65-0E40-804C-A0AA6C4B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F493-D2E9-6E44-952F-5BF24660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4A7E-23B2-E549-9604-2B3537C1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6CF6-36D1-BF4F-A442-855D129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6B52-5CB4-214B-B066-0F79270D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A961-1D25-DE4C-A300-248FDE97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61EB-6662-274D-9C8A-C59411F2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E22D-08A6-1943-B4D9-44D407B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AB7E-6D59-BF4C-9E2F-7E69DAF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94F7-75BD-CA46-B913-4424843A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23DF-1111-8043-9E53-6F8A89AC6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10E72-75A3-4849-9E48-6CC6B56F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5403-59C2-CD48-B877-96F6814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D2E3-15E0-1D4E-8675-FDDC8EAA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40F1-D982-CB41-AEAD-A14A10BB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3280-4932-4847-BEA2-E57CA0FB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D063-B641-9942-9A61-2159316C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F6DC-DBE1-DE45-88B4-7EACE616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03B3-B26A-2B44-8AB9-94E7269E3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13FD4-D8BD-0149-B0B6-8BC303D4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8608A-7CBE-E44E-A73C-A064816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68D2B-C19A-4442-8E21-15F48C5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5F6AF-EACB-084A-B917-B2EDFC8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C077-5164-0341-AF93-388C4D6E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B8E21-15F1-E348-A573-BD1C12B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5AC8F-2CF3-2B46-AF97-77A512D8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62F73-E84B-514F-AE91-84983DD3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47FEE-14F3-474F-9249-FF9EAB9E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B95D0-2B23-2D41-8B4A-270139DF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4BAE-6A67-C541-90FE-E2D95D51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CF56-CAC0-BD4F-88E7-EE162B13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588A-29EC-7940-B174-CF10DF1A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9919-A6FE-6D4C-9842-3A74BB69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D27B-9721-BE4A-8E83-91DE8C76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1C5E-084F-2C42-9D07-73CB7E2B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CB22-015D-9449-BFA7-F30D0D3B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53D5-428A-CB41-8565-1984E322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CA14-D30A-5D41-9DFD-1CAD9B9E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9469D-09E6-7145-AAB1-CA11635AB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10AF-A602-714C-87B8-9A3164C6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8EC0-5FCD-1143-8686-69E2EF7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98C5E-BB70-CA4E-ACB6-2A41B921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3AF2D-CAE8-5545-B263-B163F298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F69F-5382-A94A-87EF-B51DBD6D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63F3-926A-E84F-B9E7-DA42DF625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87-2F54-4448-BB42-14FE132A452A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39B9-BC82-014B-AE0C-55CDD26B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7F96-A06A-C640-9D4F-3F91A20C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2747-F7A2-9C49-AEA8-385FE84B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A26698-88BB-7041-986C-8146B673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7" y="82018"/>
            <a:ext cx="4632325" cy="66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A59BD3-40AB-E349-A651-223FD690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6" y="739774"/>
            <a:ext cx="5800725" cy="55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597AA2-C068-0D41-BEA9-9F63715C9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96"/>
          <a:stretch/>
        </p:blipFill>
        <p:spPr>
          <a:xfrm>
            <a:off x="2347912" y="166183"/>
            <a:ext cx="7496176" cy="1505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A68B2-278F-C543-B989-41A4E887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63" y="2053281"/>
            <a:ext cx="7845425" cy="46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FC15787-5831-5649-A73E-5E9B1357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22" y="690434"/>
            <a:ext cx="8134555" cy="54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4E27B8-ECFE-274E-BD47-04F9D811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72" y="1804515"/>
            <a:ext cx="9256056" cy="32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D8799DC-4DED-D842-876F-622E451C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2357438"/>
            <a:ext cx="4927600" cy="431674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82E8EA-12E0-3643-94C1-4516AD07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10" y="125412"/>
            <a:ext cx="9764180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373AAED-E19C-2340-9481-8013C3D8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1" y="484317"/>
            <a:ext cx="7656513" cy="3506077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BA3F544-4A66-6F4D-A621-6CEF4101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00" y="4620644"/>
            <a:ext cx="9266597" cy="15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F1DA43E-745E-1F4A-82A7-D4E7C1E5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" r="2115"/>
          <a:stretch/>
        </p:blipFill>
        <p:spPr>
          <a:xfrm>
            <a:off x="3793525" y="142814"/>
            <a:ext cx="4596714" cy="6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A57E85-99DF-4A43-BD24-6A81AF20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195261"/>
            <a:ext cx="7112001" cy="59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F1DA43E-745E-1F4A-82A7-D4E7C1E5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0" r="2630"/>
          <a:stretch/>
        </p:blipFill>
        <p:spPr>
          <a:xfrm>
            <a:off x="3805881" y="142814"/>
            <a:ext cx="4559643" cy="6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Anderson,Brooke</dc:creator>
  <cp:lastModifiedBy>Anderson,Brooke</cp:lastModifiedBy>
  <cp:revision>7</cp:revision>
  <dcterms:created xsi:type="dcterms:W3CDTF">2021-10-04T15:15:59Z</dcterms:created>
  <dcterms:modified xsi:type="dcterms:W3CDTF">2021-10-04T15:49:12Z</dcterms:modified>
</cp:coreProperties>
</file>