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3"/>
    <p:restoredTop sz="93750"/>
  </p:normalViewPr>
  <p:slideViewPr>
    <p:cSldViewPr snapToGrid="0" snapToObjects="1">
      <p:cViewPr varScale="1">
        <p:scale>
          <a:sx n="67" d="100"/>
          <a:sy n="67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6A59-E1D2-F84A-93D4-12A575A62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98492-0F76-CA49-A212-9F971B99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2851-AD41-5F49-978A-F5DC2BE2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EEBB-2D24-9645-923B-843F92F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9A02-CC46-CC4E-AE2E-2B9F8991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B403-2168-6448-9BEF-11E50F08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E0564-96B6-C04D-AAED-D655CE33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E3BC-8030-BD46-BE48-12C2A043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A0EF-4720-A040-A956-83EBA934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65BC-F36F-1145-90EF-80FEAAC2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303F9-ABEA-2A4C-89A3-0A0892F97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FDBE-14C0-6849-8DBD-3A6DC3FE8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F429-29DE-F949-BC7F-E1391714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4A12-D1D7-2E4D-8825-5EE982EA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5FF2-6C6F-1440-BDA0-DCF09666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B15C-1AF8-BC45-978C-7CE8FCC8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A8D7-8C4D-9848-8BC3-9B79052D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93B1-C388-D14B-874B-F3E438C9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B5A1-C7E6-D341-9BC6-DE2842F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476E-3FAF-6643-8FB4-EAF1DE07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1AB-3671-B848-8AA6-3147F494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8F64-077A-A242-833D-23DB7006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2215-94A5-5146-9634-AAB36E4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9FFA-B0FB-DA47-849C-DB0049AB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B3DF-1B5E-1241-8A2C-E6C767E6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E9B0-A7B4-7646-887F-2274479C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3065-190A-304C-BA1A-543428AC7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B9D12-D9AC-154F-A603-5D70A661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CDDD-82A2-B74D-9610-741C8767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44DA5-71D4-0D47-98C4-8457FCDA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F87E-B4AA-4742-BF9E-A0324D65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A574-4AB9-DB44-85CD-70CCCD1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025E0-F44F-474B-A7E9-FC50BCE2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A7A1C-E1AF-3F48-9176-763E2FC3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53EDB-4FD6-844F-982A-A3BFFA4CC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73FD9-AE78-DB46-B52C-86ABDCB7E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A02A1-3082-DC42-AF70-644AD18B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921CC-B5CE-2F4C-AFCD-762B0C8E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557AF-47A7-C447-9B80-1FB81E06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7D51-24BD-B844-8D92-E428392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1724-29A5-F54C-B8E3-B847FCEC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071CB-7CB4-6B4C-B8DA-91A24136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2B36C-B1FD-0B4E-BF21-2525B57B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0EDFD-CA5D-984A-95C3-9A3AB74C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408AE-D7B7-3946-840E-A09939FA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0A503-4AF8-9D47-8FFE-84D2AD00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6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78CF-CCA4-7041-8D88-47B9D157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A1BE-C7EF-B343-9AAC-9651398C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A702A-21A6-7D43-A2F7-CDA8871A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5D333-45E4-6145-9577-4B77D631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81D5C-02D5-C741-8A7D-8E2E2FDB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5243-E5EC-4A41-89B0-0F991F8F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6D6B-B7C0-8248-8C9B-04445CAE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F6B51-94BB-EE46-AD5E-0F22730EF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D262F-A562-314A-8480-FCDE3D66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FA440-1BFA-9E4E-A8B4-F4156344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8DCC9-9BF6-5E4D-A769-37001416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8154-C5A3-8D4D-BA99-492AF69F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555FC-E7E1-4C40-AE2B-75726134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9AB1C-B20E-A44E-8F18-9D574DEC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7C9F-2D31-254D-989A-516D97AAC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4019-5E28-8E46-AD79-799776312B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5739-21DE-654D-BB9A-CB28651C6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6CB0-2A12-F344-99BF-5DD9B11BC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4E9F-BF4E-D849-A680-DE7C600D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2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-cookbook/purl.html" TargetMode="External"/><Relationship Id="rId2" Type="http://schemas.openxmlformats.org/officeDocument/2006/relationships/hyperlink" Target="https://yihui.org/en/2018/09/code-appendix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-myresearch.com/uploads/1/3/8/6/13864925/2017_lopezbernal_ije_correction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3245CB-46A6-394B-B4E2-B286B93F8AFA}"/>
              </a:ext>
            </a:extLst>
          </p:cNvPr>
          <p:cNvSpPr txBox="1"/>
          <p:nvPr/>
        </p:nvSpPr>
        <p:spPr>
          <a:xfrm>
            <a:off x="2128838" y="368617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ways to add an Appendix with all your code using </a:t>
            </a:r>
            <a:r>
              <a:rPr lang="en-US" dirty="0" err="1"/>
              <a:t>Rmarkdown</a:t>
            </a:r>
            <a:r>
              <a:rPr lang="en-US" dirty="0"/>
              <a:t>: </a:t>
            </a:r>
          </a:p>
          <a:p>
            <a:r>
              <a:rPr lang="en-US" dirty="0">
                <a:hlinkClick r:id="rId2"/>
              </a:rPr>
              <a:t>https://yihui.org/en/2018/09/code-appendix/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98C42-7CE6-6D42-BAF3-56B5024EA92C}"/>
              </a:ext>
            </a:extLst>
          </p:cNvPr>
          <p:cNvSpPr txBox="1"/>
          <p:nvPr/>
        </p:nvSpPr>
        <p:spPr>
          <a:xfrm>
            <a:off x="2128838" y="2656702"/>
            <a:ext cx="766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use `purl` from `</a:t>
            </a:r>
            <a:r>
              <a:rPr lang="en-US" dirty="0" err="1"/>
              <a:t>knitr</a:t>
            </a:r>
            <a:r>
              <a:rPr lang="en-US" dirty="0"/>
              <a:t>` to extract an R code script with all the script in an </a:t>
            </a:r>
            <a:r>
              <a:rPr lang="en-US" dirty="0" err="1"/>
              <a:t>Rmarkdown</a:t>
            </a:r>
            <a:r>
              <a:rPr lang="en-US" dirty="0"/>
              <a:t> files: </a:t>
            </a:r>
            <a:r>
              <a:rPr lang="en-US" dirty="0">
                <a:hlinkClick r:id="rId3"/>
              </a:rPr>
              <a:t>https://bookdown.org/yihui/rmarkdown-cookbook/purl.html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B8727-9064-9C4F-A07B-DABE119EE324}"/>
              </a:ext>
            </a:extLst>
          </p:cNvPr>
          <p:cNvSpPr txBox="1"/>
          <p:nvPr/>
        </p:nvSpPr>
        <p:spPr>
          <a:xfrm>
            <a:off x="2128837" y="1627229"/>
            <a:ext cx="766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your midterm report, please include all the code in an Appendix to the report (outside of the page limit for the main report). </a:t>
            </a:r>
          </a:p>
        </p:txBody>
      </p:sp>
    </p:spTree>
    <p:extLst>
      <p:ext uri="{BB962C8B-B14F-4D97-AF65-F5344CB8AC3E}">
        <p14:creationId xmlns:p14="http://schemas.microsoft.com/office/powerpoint/2010/main" val="154112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BF8B669-FDC3-244C-8EB6-08531A5A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9" y="0"/>
            <a:ext cx="9678541" cy="2014538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0B705EE-B122-4D4D-B899-9E4050D75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97" y="2476501"/>
            <a:ext cx="4922756" cy="38354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EC1F66C-DF62-7648-BFC0-25756211C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06" y="2476501"/>
            <a:ext cx="4310064" cy="401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D91E48-7E56-F744-B2A6-63305DA1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1" y="0"/>
            <a:ext cx="8848726" cy="2470584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C372F19-4B22-394A-A491-DE81221F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9" y="2470584"/>
            <a:ext cx="4024312" cy="409369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19F8D98-6064-B344-BA65-F92E14D2E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186" y="2559520"/>
            <a:ext cx="4424363" cy="38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F53C4F4-60D0-D747-9A05-BF8D2152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73" y="490452"/>
            <a:ext cx="11419727" cy="3352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B32BF-C596-1F44-A391-F3DC6A0B6DB0}"/>
              </a:ext>
            </a:extLst>
          </p:cNvPr>
          <p:cNvSpPr txBox="1"/>
          <p:nvPr/>
        </p:nvSpPr>
        <p:spPr>
          <a:xfrm>
            <a:off x="2324100" y="5789907"/>
            <a:ext cx="1062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 correction for the equations in the original article is available at: </a:t>
            </a:r>
            <a:r>
              <a:rPr lang="en-US" dirty="0">
                <a:hlinkClick r:id="rId3"/>
              </a:rPr>
              <a:t>http://www.ag-myresearch.com/uploads/1/3/8/6/13864925/2017_lopezbernal_ije_correction.pdf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6A2D0-5D4A-DD4D-A4D7-46D5797AD4DE}"/>
              </a:ext>
            </a:extLst>
          </p:cNvPr>
          <p:cNvSpPr txBox="1"/>
          <p:nvPr/>
        </p:nvSpPr>
        <p:spPr>
          <a:xfrm>
            <a:off x="1219200" y="3843337"/>
            <a:ext cx="3086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/>
              <a:t> +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2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A8774-5646-0F4F-8D4F-61FD68FF4A8E}"/>
              </a:ext>
            </a:extLst>
          </p:cNvPr>
          <p:cNvSpPr txBox="1"/>
          <p:nvPr/>
        </p:nvSpPr>
        <p:spPr>
          <a:xfrm>
            <a:off x="4752227" y="384333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/>
              <a:t> +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  <a:r>
              <a:rPr lang="en-US" dirty="0"/>
              <a:t>)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17582-4821-9549-A3A2-A8438DF99F85}"/>
              </a:ext>
            </a:extLst>
          </p:cNvPr>
          <p:cNvSpPr txBox="1"/>
          <p:nvPr/>
        </p:nvSpPr>
        <p:spPr>
          <a:xfrm>
            <a:off x="8333627" y="384333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/>
              <a:t> +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2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dirty="0"/>
              <a:t> +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  <a:r>
              <a:rPr lang="en-US" dirty="0"/>
              <a:t>)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DB032-E028-9E47-97A8-EF322D145FC9}"/>
              </a:ext>
            </a:extLst>
          </p:cNvPr>
          <p:cNvSpPr txBox="1"/>
          <p:nvPr/>
        </p:nvSpPr>
        <p:spPr>
          <a:xfrm>
            <a:off x="2443161" y="490452"/>
            <a:ext cx="54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327DC-9FE9-1840-BC65-1DE8F8B67620}"/>
              </a:ext>
            </a:extLst>
          </p:cNvPr>
          <p:cNvSpPr txBox="1"/>
          <p:nvPr/>
        </p:nvSpPr>
        <p:spPr>
          <a:xfrm>
            <a:off x="561975" y="1797562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23DD5-91F0-084E-8782-7604A2CAC663}"/>
              </a:ext>
            </a:extLst>
          </p:cNvPr>
          <p:cNvSpPr txBox="1"/>
          <p:nvPr/>
        </p:nvSpPr>
        <p:spPr>
          <a:xfrm>
            <a:off x="4033837" y="1797562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5E1F4-B017-374D-BAF0-115D5C623037}"/>
              </a:ext>
            </a:extLst>
          </p:cNvPr>
          <p:cNvSpPr txBox="1"/>
          <p:nvPr/>
        </p:nvSpPr>
        <p:spPr>
          <a:xfrm>
            <a:off x="7674020" y="1797562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4DC75-C9CF-AE45-BAAA-7B02338D446A}"/>
              </a:ext>
            </a:extLst>
          </p:cNvPr>
          <p:cNvSpPr txBox="1"/>
          <p:nvPr/>
        </p:nvSpPr>
        <p:spPr>
          <a:xfrm>
            <a:off x="2828925" y="329565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F7ABD3-9A87-904C-89EC-17BCAC3AB4D3}"/>
              </a:ext>
            </a:extLst>
          </p:cNvPr>
          <p:cNvSpPr txBox="1"/>
          <p:nvPr/>
        </p:nvSpPr>
        <p:spPr>
          <a:xfrm>
            <a:off x="6372225" y="329565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3B33CA-76D6-154E-8383-BEAE632EFCB1}"/>
              </a:ext>
            </a:extLst>
          </p:cNvPr>
          <p:cNvSpPr txBox="1"/>
          <p:nvPr/>
        </p:nvSpPr>
        <p:spPr>
          <a:xfrm>
            <a:off x="10086975" y="329565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FAAD0-48AA-DE4D-8869-7236499AF0AB}"/>
              </a:ext>
            </a:extLst>
          </p:cNvPr>
          <p:cNvSpPr txBox="1"/>
          <p:nvPr/>
        </p:nvSpPr>
        <p:spPr>
          <a:xfrm>
            <a:off x="1552575" y="96777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5B69E-083F-E443-90A3-2A9F1418A421}"/>
              </a:ext>
            </a:extLst>
          </p:cNvPr>
          <p:cNvSpPr txBox="1"/>
          <p:nvPr/>
        </p:nvSpPr>
        <p:spPr>
          <a:xfrm>
            <a:off x="2986087" y="96777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DEA484-367D-3644-84DD-E0CF1B82E03C}"/>
              </a:ext>
            </a:extLst>
          </p:cNvPr>
          <p:cNvCxnSpPr>
            <a:cxnSpLocks/>
          </p:cNvCxnSpPr>
          <p:nvPr/>
        </p:nvCxnSpPr>
        <p:spPr>
          <a:xfrm>
            <a:off x="1409700" y="1337105"/>
            <a:ext cx="1285875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B232D8-AF7E-9D43-9920-639423288D83}"/>
              </a:ext>
            </a:extLst>
          </p:cNvPr>
          <p:cNvCxnSpPr>
            <a:cxnSpLocks/>
          </p:cNvCxnSpPr>
          <p:nvPr/>
        </p:nvCxnSpPr>
        <p:spPr>
          <a:xfrm>
            <a:off x="2695575" y="1337105"/>
            <a:ext cx="1285875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AA813A-BFE1-294B-B185-DF65D93DFCA1}"/>
              </a:ext>
            </a:extLst>
          </p:cNvPr>
          <p:cNvSpPr txBox="1"/>
          <p:nvPr/>
        </p:nvSpPr>
        <p:spPr>
          <a:xfrm>
            <a:off x="5053012" y="95232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F5D3A-5A0B-B145-B715-2A49727E59DC}"/>
              </a:ext>
            </a:extLst>
          </p:cNvPr>
          <p:cNvSpPr txBox="1"/>
          <p:nvPr/>
        </p:nvSpPr>
        <p:spPr>
          <a:xfrm>
            <a:off x="6486524" y="95232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84C206-F97B-C842-9C05-A66E07C3EBCB}"/>
              </a:ext>
            </a:extLst>
          </p:cNvPr>
          <p:cNvCxnSpPr>
            <a:cxnSpLocks/>
          </p:cNvCxnSpPr>
          <p:nvPr/>
        </p:nvCxnSpPr>
        <p:spPr>
          <a:xfrm>
            <a:off x="4910137" y="1321660"/>
            <a:ext cx="1285875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03BE9D-4044-8943-AA72-3247591EE2E6}"/>
              </a:ext>
            </a:extLst>
          </p:cNvPr>
          <p:cNvCxnSpPr>
            <a:cxnSpLocks/>
          </p:cNvCxnSpPr>
          <p:nvPr/>
        </p:nvCxnSpPr>
        <p:spPr>
          <a:xfrm>
            <a:off x="6196012" y="1321660"/>
            <a:ext cx="1285875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AA0A5C-CFA1-0546-A0E2-CB59ABF36728}"/>
              </a:ext>
            </a:extLst>
          </p:cNvPr>
          <p:cNvSpPr txBox="1"/>
          <p:nvPr/>
        </p:nvSpPr>
        <p:spPr>
          <a:xfrm>
            <a:off x="8624887" y="96777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A57761-F7F8-C742-9482-BC7DDD311207}"/>
              </a:ext>
            </a:extLst>
          </p:cNvPr>
          <p:cNvSpPr txBox="1"/>
          <p:nvPr/>
        </p:nvSpPr>
        <p:spPr>
          <a:xfrm>
            <a:off x="10058399" y="96777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28A1C-2D32-ED4A-BAE1-F7CE45981393}"/>
              </a:ext>
            </a:extLst>
          </p:cNvPr>
          <p:cNvCxnSpPr>
            <a:cxnSpLocks/>
          </p:cNvCxnSpPr>
          <p:nvPr/>
        </p:nvCxnSpPr>
        <p:spPr>
          <a:xfrm>
            <a:off x="8482012" y="1337105"/>
            <a:ext cx="1285875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F7A30C-971C-784D-B791-62AAAD6D41B4}"/>
              </a:ext>
            </a:extLst>
          </p:cNvPr>
          <p:cNvCxnSpPr>
            <a:cxnSpLocks/>
          </p:cNvCxnSpPr>
          <p:nvPr/>
        </p:nvCxnSpPr>
        <p:spPr>
          <a:xfrm>
            <a:off x="9767887" y="1337105"/>
            <a:ext cx="1285875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1BF453-6475-054F-B8DA-854CFFB45642}"/>
              </a:ext>
            </a:extLst>
          </p:cNvPr>
          <p:cNvSpPr txBox="1"/>
          <p:nvPr/>
        </p:nvSpPr>
        <p:spPr>
          <a:xfrm>
            <a:off x="5955877" y="536724"/>
            <a:ext cx="54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951C50-9408-F845-9C94-AA02DDA2456C}"/>
              </a:ext>
            </a:extLst>
          </p:cNvPr>
          <p:cNvSpPr txBox="1"/>
          <p:nvPr/>
        </p:nvSpPr>
        <p:spPr>
          <a:xfrm>
            <a:off x="9532140" y="536724"/>
            <a:ext cx="54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184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Anderson,Brooke</dc:creator>
  <cp:lastModifiedBy>Anderson,Brooke</cp:lastModifiedBy>
  <cp:revision>2</cp:revision>
  <dcterms:created xsi:type="dcterms:W3CDTF">2021-09-27T18:08:53Z</dcterms:created>
  <dcterms:modified xsi:type="dcterms:W3CDTF">2021-09-27T19:54:13Z</dcterms:modified>
</cp:coreProperties>
</file>