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6" r:id="rId3"/>
    <p:sldId id="257" r:id="rId4"/>
    <p:sldId id="267" r:id="rId5"/>
    <p:sldId id="259" r:id="rId6"/>
    <p:sldId id="268" r:id="rId7"/>
    <p:sldId id="258" r:id="rId8"/>
    <p:sldId id="269" r:id="rId9"/>
    <p:sldId id="256" r:id="rId10"/>
    <p:sldId id="270" r:id="rId11"/>
    <p:sldId id="273" r:id="rId12"/>
    <p:sldId id="271" r:id="rId13"/>
    <p:sldId id="274" r:id="rId14"/>
    <p:sldId id="275" r:id="rId15"/>
    <p:sldId id="276" r:id="rId16"/>
    <p:sldId id="277" r:id="rId17"/>
    <p:sldId id="278" r:id="rId18"/>
    <p:sldId id="280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44:07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261 983 16383,'51'-23'0,"-6"6"0,-6 6 0,-9 4 0,18-1 0,-13 2 0,-8 6 0,6-10 0,-13 8 0,13-9 0,-13 7 0,1 3 0,3-3 0,-8 4 0,17-5 0,-17 4 0,16-5 0,-21 6 0,14 0 0,-4-5 0,-5 4 0,5-4 0,-1-6 0,-8 5 0,8-6 0,-7 8 0,1 0 0,8 3 0,-7-7 0,2 7 0,4-13 0,-9 11 0,12-7 0,-3 5 0,-1-1 0,6-4 0,-12 5 0,10-9 0,-8 7 0,6-8 0,-5 5 0,-7 5 0,11-7 0,-10 6 0,10-11 0,-7 3 0,0-1 0,-1 2 0,-4 4 0,4-8 0,-3 5 0,6-29 0,-6 25 0,-2-18 0,0 21 0,-3 3 0,0-15 0,3 13 0,-7-12 0,11 10 0,-10-1 0,10-2 0,-7 7 0,0-7 0,3 2 0,-7-3 0,7 0 0,-3 4 0,0-4 0,-1 4 0,0 0 0,-3-3 0,7-2 0,-7 0 0,7 1 0,-7 5 0,8-12 0,-3 12 0,0-12 0,-2 12 0,0 3 0,1-15 0,0 12 0,-1-8 0,-37 52 0,17-18 0,-23 25 0,15-20 0,-13-1 0,10 1 0,-6 1 0,12-8 0,-2-1 0,-5 4 0,7-3 0,4-1 0,6-2 0,-6-7 0,3 7 0,-4-3 0,3 3 0,-9-3 0,8-1 0,-10-4 0,12 0 0,1 4 0,-5-3 0,7 7 0,-14-3 0,14 0 0,-7-1 0,1 4 0,6-6 0,-6 10 0,3-7 0,-7 0 0,1 3 0,-13-1 0,17 2 0,-5 1 0,8-1 0,3-4 0,-7 3 0,2 1 0,1 1 0,1 3 0,4-4 0,-12 6 0,9-4 0,-8 4 0,7-10 0,2 3 0,-6 1 0,7 1 0,-7 3 0,7-4 0,-4 0 0,-3 4 0,6-3 0,-6 3 0,7-4 0,-3 4 0,-1-3 0,-4 3 0,-1-4 0,5 0 0,1 0 0,-4 4 0,1 1 0,-2 0 0,1-1 0,7-4 0,-8-4 0,4 7 0,0-6 0,-3 7 0,7-8 0,-8 3 0,-3 3 0,5 0 0,-5 0 0,12-3 0,-8-3 0,-10 5 0,6 0 0,-4 0 0,12-5 0,3-1 0,-15 4 0,12-6 0,-8 6 0,8 0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44:51.3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6250 0 16383,'-19'34'0,"6"-5"0,3-8 0,9-6 0,-9 18 0,3-6 0,1-3 0,1 0 0,-3-10 0,6 4 0,-11-4 0,12 15 0,-7-12 0,7 12 0,-7-11 0,7 8 0,-11-6 0,6 5 0,-3-7 0,-1 8 0,9-6 0,-8 5 0,3 1 0,-10 1 0,8 0 0,-6-6 0,8 4 0,-10-2 0,4 0 0,1 2 0,3-15 0,-1 27 0,-1-17 0,-2 14 0,3-17 0,0-2 0,-1 10 0,-17 8 0,12-4 0,-12 3 0,-3 20 0,16-26 0,-18 34 0,17-33 0,3 0 0,-5 6 0,8-13 0,-12 26 0,14-27 0,-12 19 0,14-24 0,0 0 0,-4 11 0,-3-2 0,4 0 0,-6 1 0,13-14 0,-3 15 0,0-13 0,3 8 0,-8 0 0,7-8 0,-3 20 0,-3-16 0,6 5 0,-6-4 0,4-3 0,3 12 0,-7-2 0,7 2 0,-8-4 0,8 4 0,-11-6 0,10 1 0,-6 4 0,8-14 0,-5 21 0,4-20 0,-5 8 0,6-3 0,0-6 0,-5 22 0,4-20 0,-4 15 0,5-14 0,-4 0 0,3 3 0,-3-3 0,4 5 0,-6 10 0,1-12 0,-1 7 0,2-3 0,4-10 0,-5 21 0,3-20 0,-7 12 0,1 11 0,2-12 0,-1 16 0,-15-7 0,17-11 0,-17 11 0,17-7 0,0-5 0,-1 6 0,2-8 0,-7 7 0,9-5 0,-14 13 0,15-13 0,-4 13 0,1-13 0,3 12 0,-3-16 0,4 9 0,-6-4 0,5-5 0,-8 8 0,4-10 0,0 5 0,1 6 0,0-9 0,3 4 0,-4-7 0,5 1 0,-4 9 0,3-4 0,-3-1 0,-1 6 0,-4-8 0,1 10 0,0-8 0,4-4 0,3 3 0,-8 4 0,8 7 0,-8-5 0,8-3 0,-4-7 0,1 1 0,-5 8 0,3-7 0,-7 14 0,12-17 0,-5 8 0,2-7 0,3 1 0,-11 4 0,6-4 0,-3 11 0,1-13 0,7 8 0,-7-7 0,-2 5 0,0-3 0,1 2 0,-3-4 0,10-3 0,-14 7 0,10-7 0,-8 7 0,5-3 0,0 4 0,0-3 0,0-2 0,-4 0 0,-4 8 0,-2-5 0,-3 16 0,7-21 0,-5 14 0,10-15 0,-7 7 0,3-3 0,-1 0 0,2 3 0,0-3 0,3 5 0,-10 6 0,10-9 0,-6 4 0,3-7 0,-1 1 0,0 0 0,0 4 0,5-4 0,-21 29 0,15-22 0,-16 29 0,22-34 0,-8 16 0,6-16 0,-4 9 0,0-4 0,4-1 0,-6 13 0,8-17 0,-1 8 0,-11-8 0,13-1 0,-12 12 0,10-12 0,-1 7 0,-3 2 0,4-8 0,-4 10 0,4-8 0,-4-4 0,4 10 0,-3-8 0,1 10 0,-1-4 0,4-3 0,-6 10 0,4-13 0,-6 16 0,8-20 0,-12 33 0,10-30 0,-10 30 0,12-29 0,-6 9 0,5-7 0,-4 8 0,5-6 0,-6 5 0,5-7 0,-3 1 0,4-1 0,4 0 0,-8 0 0,7 0 0,-7 0 0,4 0 0,-4 1 0,-3 10 0,2-8 0,-4 8 0,7-11 0,-3 8 0,-17 19 0,16-13 0,-15 12 0,19-19 0,-2-5 0,1 13 0,-2-17 0,3 16 0,5-21 0,-7 14 0,7-11 0,-7 0 0,4-1 0,3 7 0,-2-8 0,-1 13 0,-1-11 0,-7 8 0,7-3 0,-4 3 0,5-8 0,-1 11 0,5-13 0,-9 12 0,7-3 0,-2-5 0,-1 9 0,9-15 0,-7 7 0,-3 4 0,4-5 0,-7 8 0,13-9 0,-7-1 0,0 23 0,-9-10 0,8 9 0,-2-11 0,7-15 0,3 14 0,-3-12 0,0 12 0,3-9 0,-3-1 0,0 3 0,3-3 0,-7 4 0,3 0 0,-5-4 0,5 3 0,-4 5 0,8-6 0,-9 15 0,8-15 0,-13 17 0,12-13 0,-12 13 0,13-17 0,-7 8 0,8-3 0,-7-1 0,7 13 0,-11-13 0,-2 34 0,3-21 0,-21 29 0,22-33 0,-20 23 0,20-33 0,2 39 0,-4-38 0,6 18 0,-7-20 0,2 8 0,2-6 0,-1 1 0,-1 4 0,2-9 0,3 16 0,-2-16 0,-8 29 0,-2-18 0,1 13 0,-8 14 0,16-21 0,-12 16 0,10-17 0,0-4 0,0-1 0,1-2 0,0 1 0,1-6 0,-2 5 0,-4 1 0,4-6 0,0 5 0,2 1 0,-3 1 0,-1 7 0,-4 1 0,6 0 0,-4-8 0,3 6 0,-2-14 0,3 14 0,-3-13 0,0 26 0,-5-7 0,-16 29 0,15-28 0,-13 24 0,13-20 0,5 0 0,-8 15 0,12-28 0,-19 23 0,12-5 0,-9-12 0,18 2 0,-3-21 0,5 7 0,-6-5 0,1 13 0,7-13 0,-15 26 0,9-23 0,-6 23 0,4-18 0,3-1 0,-6 14 0,0-12 0,-4 14 0,8-16 0,0-2 0,3 1 0,4-6 0,-12 12 0,7-12 0,-7 13 0,12-6 0,-26 26 0,21-25 0,-16 22 0,11-27 0,-2 25 0,-2-10 0,-1 2 0,9-7 0,-20 13 0,16-15 0,-33 26 0,23-12 0,0-8 0,-12 17 0,27-32 0,-18 16 0,15-18 0,1 13 0,-2-17 0,4 9 0,1-11 0,-4 4 0,2-4 0,-2 3 0,0-3 0,3 0 0,-8 3 0,4-3 0,0 0 0,1-1 0,4-4 0,-5 4 0,0 2 0,-11 5 0,9-6 0,-22 19 0,24-23 0,-17 15 0,17-20 0,0 4 0,-3 0 0,6 0 0,-6 0 0,7 0 0,-3 0 0,0 4 0,2-3 0,-2 3 0,-4 4 0,6-6 0,-11 6 0,12-8 0,-7 0 0,7 0 0,-3 4 0,3 1 0,1 5 0,-4-5 0,3 3 0,-7-3 0,2 4 0,1 0 0,1-4 0,4-1 0,0-4 0,-5 4 0,4-3 0,-7 7 0,7-7 0,-3 8 0,3-8 0,-3 7 0,3-7 0,-3 7 0,4-3 0,-4 4 0,-2 0 0,5-4 0,-6 3 0,6-3 0,-4 0 0,0 0 0,-1 6 0,0-4 0,-1 5 0,-2-4 0,8-7 0,-7 7 0,11-7 0,-10 8 0,5-4 0,-20 17 0,13-9 0,-9 5 0,18-10 0,-4-3 0,3 0 0,-7 4 0,6-4 0,-2 0 0,0 3 0,2 4 0,-7-1 0,7 2 0,-2-5 0,4-3 0,-1 4 0,1-4 0,0-1 0,-4 4 0,3-6 0,-3 6 0,-1-8 0,4 4 0,-3-3 0,4 3 0,0 0 0,0-3 0,-6 19 0,5-17 0,-4 13 0,8-12 0,-2-3 0,3 7 0,-8-3 0,3 0 0,1-1 0,1 0 0,2 1 0,-7 8 0,3-6 0,1 1 0,1-4 0,2 8 0,0-5 0,1 4 0,5 1 0,0-10 0,0 10 0,0-4 0,0-6 0,0 14 0,0-14 0,0 6 0,12 0 0,-9-6 0,13 6 0,-3-12 0,-2-1 0,35-11 0,-26 1 0,23-6 0,-25 7 0,-4-3 0,3 6 0,5-12 0,-6 7 0,4-4 0,-3 3 0,-6 3 0,6-8 0,-8 3 0,0-4 0,0-3 0,-4 6 0,3-15 0,-7 15 0,11-10 0,-6 7 0,3-1 0,3-2 0,-2 3 0,4 0 0,-1-4 0,-4 8 0,4-3 0,-3 4 0,3 0 0,1-16 0,-3 12 0,3-11 0,-5 14 0,0 1 0,17-17 0,-12 12 0,12-13 0,-17 14 0,4-1 0,-3 0 0,-1 1 0,-1-1 0,15-13 0,-10 9 0,14-8 0,-14 12 0,-3 0 0,3 0 0,-4-3 0,4 2 0,-3 1 0,3 1 0,-4 4 0,4-4 0,-3 2 0,3-2 0,4-4 0,-6 6 0,6-7 0,-4 5 0,-3 7 0,11-14 0,2 6 0,-3-4 0,4-2 0,-14 10 0,7-7 0,14-23 0,-12 19 0,11-17 0,-21 28 0,4 1 0,1-4 0,0 3 0,-1-3 0,14-14 0,-14 14 0,25-20 0,-22 18 0,9-6 0,-11 3 0,5-8 0,-2-1 0,0 4 0,2-22 0,-9 18 0,20-27 0,-14 17 0,11 8 0,-11-3 0,-5 16 0,5-17 0,-7 13 0,5-6 0,-4 8 0,4 0 0,5-21 0,-4 15 0,7-22 0,-6 6 0,16-25 0,-14 18 0,13-13 0,-1 4 0,-14 14 0,21-22 0,-26 41 0,6-9 0,-7 9 0,18-18 0,-13 5 0,8-5 0,-8 6 0,10-6 0,-5 5 0,13-5 0,-15 6 0,17-5 0,-10 3 0,4 4 0,7-18 0,-22 30 0,27-42 0,-26 43 0,12-26 0,10-3 0,5-9 0,-5 8 0,0 0 0,-23 34 0,2-9 0,4-1 0,-9-1 0,9-1 0,-8-5 0,2 17 0,2-16 0,-9 20 0,17-33 0,-16 26 0,15-20 0,-17 25 0,12-11 0,-15 13 0,11-12 0,-9 9 0,4 1 0,1-10 0,3-13 0,1-14 0,3 6 0,-4 11 0,1 9 0,-5 9 0,-2-10 0,1 8 0,1 0 0,-3 4 0,12-11 0,-15 9 0,15-10 0,-12 12 0,7-3 0,-4 3 0,4-5 0,-3 1 0,13-21 0,-11 16 0,11-16 0,-12 13 0,4-1 0,13-14 0,-9-3 0,27-5 0,-28 11 0,19-14 0,-21 29 0,10-24 0,10 2 0,-16 17 0,12-22 0,-2 8 0,-13 3 0,34-32 0,-35 39 0,15-19 0,8 5 0,-21 7 0,21-7 0,-23 13 0,1 6 0,0 0 0,9-20 0,-14 17 0,14-34 0,7-1 0,-17 20 0,14-3 0,-24 28 0,7 4 0,-2-10 0,-2 8 0,0-8 0,-3 6 0,0-1 0,8-4 0,-8 9 0,11-17 0,-8 17 0,-3-16 0,-2 20 0,11-33 0,-8 26 0,8-16 0,-5 10 0,-9 9 0,8-17 0,-4 12 0,4-1 0,-4 5 0,4-5 0,-8 6 0,4-9 0,0 4 0,-3 5 0,8-16 0,-9 20 0,19-33 0,-13 29 0,9-21 0,-7 15 0,-1-19 0,-1 11 0,0-17 0,1 27 0,-1-13 0,7 13 0,-1-26 0,1 23 0,0-24 0,4 12 0,-6 5 0,2-3 0,-5 14 0,1-6 0,-1 5 0,-3-2 0,9-2 0,-9 8 0,13-31 0,-10 28 0,16-53 0,-12 49 0,4-29 0,-8 27 0,-3 5 0,10-13 0,-9 5 0,8-7 0,-10 8 0,8-19 0,4 15 0,-4-10 0,6-5 0,5-6 0,-7-1 0,6 4 0,-13 23 0,0 1 0,0 9 0,3-30 0,-3 31 0,5-43 0,-1 38 0,5-26 0,-8 26 0,6-26 0,-7 22 0,3-15 0,-3 14 0,-3 5 0,0-13 0,8 5 0,-3 1 0,3 1 0,-5 1 0,11-18 0,-8 12 0,7-10 0,-5 15 0,2-2 0,0 5 0,11-35 0,-16 39 0,10-32 0,-13 37 0,6-12 0,-4 10 0,4-9 0,-5 4 0,-1 1 0,6-6 0,-5 8 0,3 0 0,-3-8 0,3 6 0,-2-6 0,2 8 0,14-14 0,-14 15 0,22-18 0,-24 24 0,6-7 0,-8 9 0,6-11 0,-5 8 0,6-9 0,-6 1 0,17-10 0,-12-6 0,13-5 0,-14 14 0,-2 5 0,2-2 0,-5 7 0,11-29 0,-8 27 0,8-26 0,-10 29 0,6-17 0,-5 13 0,17-40 0,-11 18 0,7-21 0,-3 20 0,-14 8 0,14 0 0,-19 8 0,14-6 0,-10 6 0,1-8 0,5-13 0,0 10 0,2-3 0,-3 15 0,-7 1 0,0 5 0,-3-2 0,8-2 0,-8 12 0,15-20 0,-14 20 0,8-9 0,-6-3 0,1 11 0,0-12 0,5 5 0,-9 8 0,4-20 0,-1 20 0,1-9 0,4 8 0,-4 3 0,3-16 0,-7 14 0,3-9 0,-4 8 0,0-9 0,0 6 0,0-4 0,0 2 0,4 7 0,-3-14 0,3 9 0,-4-2 0,14-20 0,-10 12 0,10-11 0,-14 16 0,4 12 0,-3-12 0,3 9 0,-4-14 0,0 12 0,0 0 0,0-7 0,0 9 0,0-20 0,0 19 0,0-12 0,0 5 0,0 8 0,0-9 0,0 4 0,0 6 0,-4-11 0,3 8 0,-7 0 0,7-8 0,-3 11 0,0-10 0,-1 7 0,0-1 0,0-2 0,5 3 0,-4-4 0,-1 3 0,-4 2 0,0 0 0,0-1 0,4 72 0,5-45 0,1 71 0,3-68 0,-4 17 0,0-17 0,0 4 0,0 0 0,0-8 0,0 20 0,0-16 0,0 17 0,0-13 0,0 12 0,0-4 0,0 6 0,0-7 0,0 6 0,0-13 0,0 13 0,0 7 0,0-9 0,0 28 0,0-35 0,0 22 0,0-26 0,0 26 0,0-16 0,0 47 0,0-35 0,0 21 0,0-15 0,0-10 0,0 9 0,0 1 0,0-10 0,0 10 0,0 0 0,0 3 0,0-7 0,0 2 0,0-5 0,0-11 0,0 16 0,0-26 0,0 26 0,0-2 0,0 0 0,0 15 0,0-15 0,0 8 0,0 9 0,0 19 0,0-22 0,0-6 0,0-1 0,0 4 0,0 22 0,0-12 0,0 13 0,0-24 0,0 21 0,0-24 0,0 27 0,0-31 0,0 25 0,0-14 0,0 9 0,0 11 0,0-27 0,0 24 0,0-34 0,0 47 0,0-34 0,0 11 0,0-4 0,0-10 0,0 1 0,0 3 0,0 33 0,0 8 0,0-21 0,0-24 0,0 14 0,0-14 0,0 10 0,0-23 0,0 10 0,0-14 0,0-6 0,0 4 0,0-12 0,0 13 0,0-13 0,0 13 0,0-17 0,0 29 0,0-30 0,0 30 0,0-22 0,0 20 0,0-7 0,0 0 0,0-4 0,0-12 0,0 13 0,0-13 0,0 13 0,0-13 0,0 12 0,0-12 0,0 13 0,0-13 0,0 13 0,0-13 0,0 26 0,0-23 0,0 23 0,0-18 0,0-1 0,0 19 0,0-23 0,0 36 0,0-28 0,0 46 0,0-36 0,0 23 0,0-17 0,0 5 0,0-8 0,0 15 0,0-15 0,0 0 0,0 15 0,0-28 0,0 16 0,0 1 0,0-10 0,0 3 0,0 5 0,0-23 0,0 36 0,0-28 0,0 10 0,0 5 0,0-2 0,0 7 0,0 10 0,0-8 0,0 12 0,0-12 0,0-5 0,0 0 0,0-10 0,0 10 0,0 0 0,0 16 0,0 4 0,0-3 0,0-4 0,0-10 0,0 13 0,0-12 0,0 9 0,0-23 0,0 23 0,0-23 0,0 23 0,0-2 0,0 8 0,0-8 0,0-11 0,0-14 0,0 14 0,0-17 0,0 15 0,0-26 0,0 26 0,0-27 0,0 39 0,0-38 0,0 18 0,0-19 0,0 6 0,0-9 0,0 8 0,0-10 0,0 5 0,0 3 0,0-7 0,0 2 0,8 0 0,-6-2 0,6 3 0,-8 6 0,0-12 0,0 9 0,0-1 0,0-8 0,0 8 0,0 1 0,0-9 0,0 14 0,4-12 0,-3 0 0,3 10 0,-4-12 0,0 8 0,0 1 0,0-10 0,0 10 0,0-1 0,0-8 0,0 8 0,0 1 0,0-9 0,0 19 0,0-15 0,0 6 0,0 2 0,0-12 0,0 20 0,0-17 0,0 18 0,0-13 0,-8 26 0,7-27 0,-7 40 0,8-40 0,-5 27 0,4-19 0,-9 8 0,8-1 0,-3-6 0,5 4 0,-4 4 0,3-7 0,-3 25 0,-4-31 0,6 24 0,-6-20 0,3 7 0,3 14 0,-8-10 0,9 10 0,-5 0 0,2-18 0,3 30 0,-3-30 0,-4 11 0,6 5 0,-6-23 0,1 37 0,5-41 0,-5 39 0,7-31 0,-4 13 0,3-7 0,-3-13 0,4 21 0,0-23 0,0 21 0,0-27 0,0 9 0,0-1 0,0-8 0,0 8 0,0 1 0,0-10 0,0 21 0,0-20 0,0 8 0,0-3 0,0-2 0,0 4 0,0-2 0,0-3 0,0 8 0,0-7 0,0 2 0,-6 7 0,5-7 0,-4 20 0,5-21 0,0 4 0,-5 1 0,-1-10 0,0 21 0,2-20 0,4 8 0,-5 1 0,4-9 0,-4 12 0,5-3 0,0-5 0,-4 5 0,3-1 0,-4-8 0,5 8 0,-4 1 0,3-9 0,-3 14 0,4-16 0,0 7 0,-5 4 0,0-5 0,-1 4 0,2-7 0,4 1 0,0 8 0,0-7 0,0 2 0,0 0 0,0-6 0,0 10 0,0-6 0,0-1 0,0 11 0,0-13 0,0 9 0,0-4 0,0-6 0,0 10 0,0-7 0,0 0 0,0 11 0,0-13 0,4 9 0,-3-4 0,3-6 0,0 14 0,-3-14 0,3 6 0,0 4 0,-3-9 0,3 9 0,4-4 0,-10-6 0,-16 3 0,-7-16 0,-8 1 0,13-4 0,-1 5 0,5-4 0,-17 3 0,13-7 0,-26-1 0,27-1 0,-40-5 0,19 2 0,0 4 0,-5-4 0,8-2 0,7 6 0,-9-9 0,0 9 0,8 3 0,-10-5 0,-5 3 0,27-2 0,-40-6 0,40 11 0,-27-8 0,18 7 0,-6-1 0,-15-12 0,19 11 0,-30-15 0,3 9 0,2 5 0,-6-10 0,33 16 0,-4-7 0,4 5 0,1 4 0,-19-5 0,15 6 0,-17 0 0,-2 0 0,-2-7 0,6 5 0,7-5 0,24 7 0,-9 0 0,8-4 0,-10 3 0,12-3 0,-3 4 0,2 0 0,-3 0 0,-7 0 0,9 0 0,-9 0 0,-10-14 0,4 10 0,-9-14 0,7 17 0,5-9 0,-6 9 0,6-4 0,-18-2 0,27 5 0,-40-5 0,32 7 0,-29-11 0,27 9 0,-26-16 0,32 16 0,-36-12 0,14 12 0,1-5 0,-2 7 0,6 0 0,9 0 0,-4 0 0,10 0 0,9 0 0,-9 0 0,6 0 0,5 0 0,-10 0 0,12 0 0,-9 0 0,0 0 0,4 0 0,-9 0 0,8 0 0,-1 0 0,5 0 0,-10 0 0,8 0 0,-10 0 0,-13 0 0,8 0 0,-9 0 0,-7 0 0,24 0 0,-36 0 0,14 0 0,-19 0 0,20-4 0,-16 3 0,8-3 0,-15 4 0,15 0 0,-7 0 0,15 0 0,-21 0 0,14 0 0,3 0 0,0 0 0,10 0 0,-24 0 0,24 0 0,-2 0 0,7 0 0,17 0 0,-9 0 0,3 0 0,2 0 0,-13 0 0,6 0 0,-8 0 0,1 0 0,-1 0 0,0 0 0,-13 0 0,-17 0 0,-11 0 0,17 0 0,-9 0 0,38 0 0,-11 0 0,19 0 0,-2 0 0,12 0 0,-20 0 0,9 0 0,-12 0 0,0 0 0,0 0 0,1 0 0,-1 0 0,0 0 0,-13 0 0,17 0 0,-15 0 0,26 0 0,-30 4 0,25 1 0,-14 4 0,22 0 0,7 0 0,-7-4 0,3 3 0,-5 1 0,5-3 0,-3 6 0,7-7 0,-15 5 0,9 3 0,-6-2 0,5 2 0,7-4 0,-15 7 0,13-6 0,-8 5 0,11-6 0,0 0 0,-5 4 0,4-3 0,-7 3 0,7 0 0,-3-3 0,3 3 0,1 0 0,0-3 0,0 7 0,0-7 0,0 7 0,4-3 0,1 4 0,4 0 0,3 0 0,7 0 0,4-7 0,11 2 0,2-12 0,21 11 0,-17-10 0,15 5 0,-26-7 0,5 0 0,-7 0 0,-4 0 0,8 0 0,-11 0 0,10 0 0,-7 0 0,0 0 0,11 0 0,-13 0 0,9 0 0,3 0 0,-11 0 0,11 0 0,-3 5 0,-9-3 0,8 3 0,0-5 0,-4 0 0,17 10 0,-6-8 0,1 9 0,18-4 0,-27-5 0,19 5 0,-17-7 0,-1 0 0,13 5 0,-13-4 0,5 4 0,-7-5 0,21 0 0,-20 0 0,39 7 0,-42-5 0,29 5 0,-29-7 0,16 11 0,-16-9 0,29 9 0,-26-11 0,41 7 0,-16-5 0,0 9 0,7-11 0,-1 1 0,-16 7 0,24 0 0,-2 1 0,-29 0 0,25 7 0,-38-16 0,10 0 0,-12 0 0,9 0 0,-4 0 0,-6 0 0,14 0 0,-14 0 0,6 0 0,0 0 0,-6-4 0,21-1 0,-19 0 0,23 1 0,-20 4 0,9-4 0,-7 3 0,-4-3 0,4 4 0,16-7 0,-15 1 0,19-7 0,-28 8 0,7-3 0,5 2 0,-2-3 0,5-2 0,-7 2 0,-4 4 0,3-3 0,-3 3 0,5-8 0,-1 3 0,-4 0 0,-1 2 0,8 7 0,-9-3 0,13 0 0,-15 3 0,7-3 0,5-1 0,-7 0 0,6-2 0,-8 3 0,1 4 0,15 0 0,-12 0 0,19 0 0,-20 0 0,16 0 0,-12 4 0,26-3 0,-15 8 0,17-7 0,0 10 0,-10 0 0,2-2 0,6 7 0,-22-11 0,22 2 0,-19 1 0,21 7 0,-10-8 0,10 12 0,-1-12 0,5 6 0,12 10 0,-13-8 0,10 6 0,-9-15 0,28 18 0,-12-21 0,12 21 0,-36-23 0,15 5 0,-15 0 0,-4-5 0,18 5 0,-39-3 0,27-3 0,-26 3 0,13-4 0,-17 0 0,16 10 0,-17-7 0,7 7 0,2-10 0,-1 5 0,12-4 0,-12 4 0,30 3 0,-31-7 0,20 7 0,-17-8 0,-13 0 0,12 0 0,-3 0 0,-1 0 0,13 0 0,-13 0 0,6 0 0,-8 0 0,7 0 0,-5 0 0,6 0 0,-1 0 0,2 0 0,8-11 0,-8 9 0,-2-13 0,1 9 0,-10 1 0,8 0 0,-2-1 0,-2 5 0,12-4 0,-12-3 0,6 6 0,-12-10 0,3 11 0,18-11 0,-16 10 0,19-9 0,-24 10 0,11-13 0,-5 11 0,5-11 0,1 13 0,1-3 0,0 0 0,6 3 0,-5-8 0,0 8 0,-6-3 0,2 4 0,-12 0 0,13 0 0,-4-5 0,-1 0 0,5-1 0,-7-3 0,8 8 0,-6-3 0,13 4 0,-13-4 0,12 3 0,-16-3 0,9 0 0,-11 3 0,0-3 0,11 4 0,-13 0 0,9-4 0,-16-13 0,-5 1 0,-5-7 0,-4 10 0,-22-26 0,6 22 0,-20-23 0,-16 8 0,-7 4 0,7-2 0,-11-6 0,1 2 0,-8 2 0,-4-1 0,-1-5 0,-8-5 0,1 3 0,10 10 0,1 2 0,-1-1 0,-6-4 0,-1 0 0,-3 0 0,14 10 0,-4 1 0,0 0 0,1-2 0,2-3 0,0-2 0,0 1 0,0 0 0,-1 4 0,-2 1 0,1 1 0,0-3 0,3-3 0,0-2 0,0 0 0,0 4 0,1 4 0,-1 3 0,0 1 0,1-3 0,2-2 0,1-2 0,1 0 0,-2 3 0,-1 3 0,-2 3 0,1 1 0,1-3 0,-15-10 0,2-2 0,1 2 0,3 2 0,0 2 0,6 1 0,-10-2 0,4 1 0,2-9 0,3 3 0,14 17 0,2 1 0,-7-9 0,-1 0 0,1 10 0,2 1 0,5-5 0,2 0 0,5 4 0,0 0 0,-4-5 0,-1 2 0,3 8 0,3 1 0,-23-4 0,11 5 0,48 3 0,5-3 0,-3 4 0,3-4 0,61-2 0,41 0 0,-6 3 0,10 1 0,-22 2 0,2 0 0,1 0 0,-6 0 0,0-1 0,4 2 0,19 5 0,5 3 0,-1-1 0,-9-4 0,-1 0 0,2 5 0,-14 5 0,2 4 0,0 2 0,-1-2 0,19 0 0,-1-1 0,-2 2 0,-9 5 0,-3 1 0,-2-1 0,-6-3 0,0-2 0,-5-1 0,9 3 0,-5-1 0,-6-4 0,-6-1 0,-2 7 0,-4-13 0,-18-4 0,-20-1 0,4 1 0,-71 36 0,-2-20 0,-15 9 0,-8-2 0,15-20 0,-1-2 0,-30 15 0,-3 0 0,11-13 0,1-1 0,21 4 0,0 1 0,-1-1 0,-32 2 0,0-2 0,4-4 0,2-1 0,-1 0 0,3-2 0,12-3 0,3-2 0,-2 1 0,5 0 0,-15 0 0,34 0 0,6 0 0,10 0 0,2 0 0,15 0 0,12 0 0,66 0 0,24 0 0,-5 0 0,9 0 0,-16 0 0,2 0 0,1 0 0,1 0 0,0 0 0,3 0 0,13 0 0,3 0 0,-1 0 0,-7-1 0,-2 1 0,1 1 0,3 5 0,1 2 0,-1 0 0,-7-3 0,-1-1 0,-3 3 0,15 9 0,-5 1 0,-13-10 0,-10-2 0,-9 8 0,-27-4 0,-66 3 0,-28 0 0,14-5 0,-6-1 0,-14 0 0,-10 1 0,2-2 0,8-4 0,2-2 0,-1 1 0,-4 0 0,-1 0 0,1 0 0,8 0 0,2 0 0,1 0 0,-22 0 0,8 0 0,-18 0 0,35 0 0,62 0 0,83-31 0,-9 21 0,12 1 0,-3-6 0,6-2 0,4 4 0,-11 6 0,2 4 0,3 1 0,1 0 0,9-2 0,2 1 0,3 0 0,1 1 0,-13 1 0,2 1 0,1 1 0,1-1 0,-1 0 0,0 0 0,0 0 0,1 0 0,0 0 0,1 0 0,-9 0 0,0 0 0,2 0 0,-1 0 0,-1 0 0,-1 0 0,5 0 0,-1 0 0,-2 0 0,1 0 0,0 0 0,4 0 0,2 0 0,-1 0 0,-2 0 0,-5 0 0,-2 0 0,-3 0 0,-3 0 0,-1 0 0,14 1 0,-3-1 0,-9-1 0,-2-1 0,-14-3 0,-3-5 0,-87-18 0,-59-14 0,10 16 0,-16-2 0,0 3 0,10 6 0,0 2 0,-4-1 0,0-4 0,-5-3 0,-1 0 0,3 6 0,-9 6 0,3 5 0,-1-2 0,18-1 0,0-2 0,0 1 0,-1 0 0,3 2 0,0 1 0,0 0 0,-1 0 0,-3-1 0,-1 0 0,1 0 0,2 0 0,-16-3 0,2 0 0,2 0 0,8 1 0,2 0 0,3 0 0,9 0 0,2 0 0,4 2 0,-12 2 0,5 0 0,-26-16 0,49 23 0,37-7 0,5-9 0,6-6 0,38-26 0,16-4 0,-16 20 0,5 2 0,14-8 0,8-5 0,-1 7 0,7 2 0,0 5 0,19-10 0,0 0 0,-25 12 0,-1 0 0,12-5 0,-6 2 0,0-1 0,-16 11 0,-96 11 0,-11 8 0,-10 4 0,-22-2 0,-6 0 0,-3 0 0,-3 0 0,23 0 0,-2 0 0,1 0 0,-22 0 0,1 0 0,26 0 0,1 0 0,3 0 0,-10 0 0,8 0 0,-24-5 0,54-5 0,21-5 0,12-24 0,14 8 0,26-35 0,0 28 0,6 3 0,1 7 0,4 2 0,20-17 0,4 5 0,-8 24 0,2 2 0,5-17 0,1-1 0,-8 17 0,-2 1 0,-10-8 0,-8 3 0,-2 6 0,-86 37 0,-34 11 0,18-13 0,-6 1 0,-16 11 0,-10 7 0,2-2 0,18-11 0,2-3 0,0 1 0,-6 1 0,-1 0 0,1-1 0,3-3 0,0-1 0,3-1 0,-24 6 0,5-2 0,17-5 0,8-2 0,-9 7 0,26-14 0,43-14 0,86-20 0,-19 6 0,10 0 0,-2 3 0,7 1 0,9 1 0,-2 3 0,10 1 0,4 2 0,0 0 0,-6 0 0,1 0 0,-4 1 0,1 1 0,5 0 0,-13 1 0,5 1 0,3 0 0,-1 0 0,-2 1 0,-6-1 0,13 0 0,-5 0 0,-4 0 0,-3 0 0,2 0 0,-5-1 0,0 2 0,7 2 0,0 1 0,-13-1 0,18 0 0,3 7 0,-72-6 0,-13 12 0,-51 29 0,-1-13 0,-8 2 0,-25 11 0,-10-1 0,18-17 0,-5-4 0,-2 1 0,-13 5 0,-4-1 0,0-3 0,7-9 0,1-3 0,-3-1 0,13 1 0,-3 0 0,1 0 0,4-4 0,-5-2 0,3-3 0,3-1 0,-26 4 0,9-3 0,-9-4 0,109-27 0,80-1 0,-12 7 0,11-1 0,-14 5 0,5 1 0,1 3 0,4 5 0,1 4 0,3-1 0,-13-1 0,2 0 0,1 0 0,-1 2 0,-2 1 0,0 3 0,-1 0 0,0 3 0,22 2 0,-2 4 0,-1-2 0,-6-3 0,-3 0 0,-5 4 0,10 17 0,-9 0 0,-18-15 0,-9 2 0,-2 18 0,-36-20 0,-21 11 0,-21 8 0,-60 11 0,15-4 0,-10-2 0,7-17 0,-6-6 0,-4 3 0,9 5 0,-4 4 0,0-1 0,-2-4 0,-5-7 0,-1-5 0,-1-1 0,1 4 0,2 5 0,1 3 0,0-1 0,3-3 0,-16-5 0,2-4 0,5 1 0,13 3 0,3 1 0,7-3 0,4-6 0,7 0 0,-23 0 0,69 0 0,102 0 0,-23 15 0,12 3 0,6-11 0,9-3 0,4 5 0,-16 6 0,1 4 0,3 2 0,0-4 0,5-5 0,2-3 0,0 0 0,1 5 0,-14 2 0,2 5 0,-1 0 0,0 1 0,-1-2 0,11 2 0,0-2 0,-3 1 0,-1 1 0,-7 0 0,0 1 0,-4 0 0,-5 1 0,0 3 0,-6 0 0,-6-5 0,-4-8 0,-10 0 0,-11 15 0,-33-20 0,-43 22 0,-41-7 0,-1 1 0,-8 0 0,0-11 0,-3-3 0,17 1 0,-2 1 0,1-3 0,-20-3 0,2-1 0,-8 5 0,3-1 0,16-9 0,6 0 0,17 5 0,7-1 0,-11-5 0,50 0 0,94 9 0,-41-2 0,52 8 0,-72-9 0,-11 2 0,0 9 0,21 24 0,-5 13 0,29 20 0,-8-4 0,19-2 0,2-3 0,8-9 0,-27-34 0,1-3 0,41 17 0,-37-21 0,1-2 0,41 7 0,-1 8 0,1-18 0,-14-2 0,10-8 0,-48 0 0,23-4 0,-52-1 0,21-15 0,-25 4 0,6-10 0,-4-13 0,-6 20 0,1-26 0,7 8 0,-10 6 0,10-28 0,-14 28 0,0-30 0,0-17 0,-18-20 0,1 30 0,0-2 0,0 0 0,-2-1 0,-18-19 0,-1-2 0,13 5 0,-1-1 0,0 27 0,-2-1 0,2 0 0,1-29 0,2 1 0,-9 11 0,2 0 0,15-12 0,2 0 0,-8 14 0,0-4 0,12 1 0,3-7 0,-2 4 0,-9-12 0,1 1 0,9 11 0,3-5 0,0 5 0,-8-10 0,3 1 0,7 23 0,3-2 0,0-1 0,-1 0 0,0 0 0,0-2 0,0-7 0,0-1 0,0-1 0,0-2 0,0-1 0,0-2 0,0-7 0,0-2 0,0 0 0,0 3 0,0 0 0,0-1 0,0 20 0,0-1 0,0 0 0,0 1 0,0-18 0,0 2 0,0-1 0,0-4 0,0-1 0,0 1 0,0 3 0,0 0 0,0-1 0,0 20 0,0-2 0,0 0 0,0 0 0,0-1 0,0 1 0,0-1 0,0 0 0,0 0 0,0 1 0,0-2 0,0 0 0,0-5 0,0-2 0,0 2 0,0 1 0,0-14 0,0 3 0,0-1 0,0-6 0,0-2 0,0 5 0,0 16 0,0 3 0,0 1 0,0 9 0,0 1 0,0 1 0,0-35 0,0 8 0,0 39 0,0 3 0,0-6 0,0 7 0,0 14 0,-8 19 0,-35 95 0,13-18 0,-2 10 0,-7 9 0,-3 10 0,1 4 0,10-16 0,2 3 0,0 2 0,-2 2 0,1-9 0,-2 2 0,0 1 0,0 0 0,1 1 0,1 0 0,1 2 0,1 0 0,-2-1 0,-1 1 0,-2 0 0,-2 0 0,0-1 0,0 0 0,1-2 0,-4 11 0,0-2 0,1-2 0,2-2 0,4-10 0,1-2 0,2-2 0,0-4 0,-4 2 0,1-4 0,7-6 0,8-3 0,5-11 0,-4-16 0,28-75 0,12-28 0,2-12 0,-6 14 0,0 5 0,-2 9 0,-16 56 0,-15 86 0,-11-12 0,-8 15 0,8-15 0,-4 12 0,-1 7 0,-1 0 0,0-6 0,-5 8 0,-1-3 0,-1 0 0,0 4 0,1-3 0,-1 4 0,-1 1 0,1-2 0,2-6 0,0-5 0,3-5 0,-1-2 0,0-1 0,-10 17 0,0-2 0,3-2 0,8-7 0,2-1 0,-1-3 0,-1-9 0,-1-2 0,4-3 0,4 11 0,2-6 0,-2-17 0,4-7 0,9 2 0,-3-6 0,18-24 0,1-4 0,64-61 0,0-11 0,-21 10 0,7-11 0,-2-2 0,2-9 0,-2-3 0,2-3 0,-7 10 0,0-2 0,2-2 0,0-1 0,-4 8 0,1-2 0,1 0 0,0-1 0,-1 2 0,10-12 0,0 1 0,0-1 0,1 0 0,-8 12 0,0-1 0,2 0 0,-2 0 0,-1 1 0,6-9 0,-2 0 0,0 1 0,-1 0 0,-2 1 0,-1 0 0,-1 1 0,-3 2 0,4-6 0,-3 2 0,-2 4 0,10-17 0,-6 7 0,-19 23 0,-4 6 0,6-8 0,-27 25 0,-29 30 0,-20 42 0,-12 28 0,11-12 0,-5 12 0,-3 5 0,-3 3 0,1-3 0,-2 1 0,-1-1 0,-1 1 0,-1 3 0,-2 3 0,12-11 0,-1 4 0,0 2 0,-1 0 0,-2 2 0,-3 0 0,-4-1 0,1-5 0,-5 2 0,-5 2 0,-1 0 0,-1-1 0,2-2 0,2-3 0,5-3 0,7-5 0,-16 18 0,9-9 0,2-1 0,-8 4 0,-1-1 0,-11 8 0,-3 3 0,5-6 0,13-14 0,21-21 0,11-15 0,36-71 0,13 3 0,5-10 0,-1-18 0,1-12 0,2 3 0,2 12 0,2 3 0,-1-2 0,2-9 0,-1-1 0,-1 9 0,-2 12 0,-2 8 0,6-11 0,-21 49 0,-35 43 0,-18 25 0,7 12 0,-4 9 0,7-20 0,-4 5 0,-4 4 0,-3 3 0,3-3 0,-4 5 0,-3 3 0,1 0 0,1-2 0,5-5 0,-3 7 0,4-5 0,1-1 0,-4 3 0,-4 0 0,-5 4 0,-1 0 0,5-6 0,12-11 0,2 4 0,10-12 0,-5 4 0,38-38 0,17-17 0,7-11 0,19-24 0,7-10 0,-7 9 0,1-4 0,1 0 0,4-6 0,1-1 0,14-10 0,1-2 0,-4 3 0,-2 1 0,-2 1 0,17-12 0,-11 8 0,-28 20 0,-26 42 0,-33 79 0,0-11 0,2-19 0,-2-1 0,2 1 0,5-38 0,75-45 0,-9 0 0,-4 1 0,3 0 0,26-14 0,-27 26 0,-10 4 0,-20 22 0,-12 23 0,-13 26 0,-23 28 0,-9 10 0,12-29 0,-3 0 0,-2-2 0,-4 5 0,2-6 0,-1 2 0,2-9 0,-10 8 0,11-18 0,3-1 0,5 0 0,-2-4 0,58-38 0,35-37 0,-14-1 0,3-1 0,-3 8 0,-1 1 0,-3 0 0,-6 4 0,8 4 0,-29 16 0,-71 53 0,-16 3 0,2-10 0,-13 7 0,4-4 0,1-2 0,0-4 0,7-4 0,-3-1 0,5-4 0,3-4 0,8-6 0,1 2 0,-13 5 0,77-22 0,57 5 0,-12-10 0,7-2 0,20 0 0,7 2 0,-13 1 0,5 2 0,-6-1 0,1 2 0,-4 1 0,12 1 0,-13 2 0,-30 9 0,-39-8 0,-38 32 0,-22-13 0,-2-5 0,-7 0 0,-3 1 0,-2-2 0,1-6 0,1 0 0,-1 9 0,6-1 0,2-4 0,89-37 0,28-11 0,10-7 0,13-4 0,-13 10 0,10-1 0,3-2 0,-2-1 0,-7-1 0,-2-3 0,1 0 0,4 4 0,12 2 0,5 4 0,1 0 0,-4-3 0,-7-4 0,-3-4 0,1 1 0,2 4 0,-9 10 0,1 3 0,2 2 0,1-1 0,-2-3 0,5-5 0,1-4 0,0-1 0,-3 2 0,-4 2 0,18-1 0,-6 3 0,-1-3 0,7-8 0,0-3 0,-19 5 0,3-10 0,-34 8 0,-43 18 0,-66 9 0,18 6 0,-10 1 0,-27 1 0,-16 1 0,4 1 0,24-1 0,2 0 0,-3 0 0,-27-3 0,-5 0 0,9-2 0,12 1 0,8-3 0,10-2 0,9-1 0,3-5 0,23 3 0,26-8 0,4-4 0,0-24 0,0-7 0,0-24 0,3 1 0,4-7 0,5 6 0,5 2 0,3 12 0,1 3 0,-2-3 0,0 9 0,12 10 0,-84 68 0,-30 31 0,20-15 0,-6 4 0,-13 7 0,-4 1 0,23-17 0,-2-1 0,4-1 0,-12 4 0,6-1 0,7-1 0,28-11 0,90-44 0,40-17 0,-37 20 0,3 1 0,6-4 0,12-7 0,8-5 0,3-1 0,0 6 0,2 5 0,2 5 0,-1 1 0,-6 1 0,0-3 0,-5 2 0,-1 1 0,6 0 0,-2 1 0,-18 6 0,-15 7 0,-100 7 0,-32 5 0,-7 8 0,-20 6 0,37-11 0,-14 2 0,-9 2 0,-5 0 0,-3 1 0,1 0 0,6 0 0,7-1 0,-10 5 0,8 0 0,1 0 0,-1 0 0,-7-1 0,0-2 0,-7 0 0,-5 0 0,0-1 0,3-1 0,9 0 0,11-2 0,-17 5 0,13-2 0,10-4 0,5-3 0,20-9 0,36-10 0,57-3 0,29 0 0,5-5 0,10-1 0,-15 8 0,8 0 0,2 1 0,-5 1 0,0-1 0,-3 1 0,3 1 0,24 2 0,4 1 0,-10 2 0,-10 2 0,-10 0 0,-18 1 0,-4 3 0,27 23 0,-51-12 0,10 19 0,-33-19 0,-1 23 0,-12 19 0,-9-10 0,-7 4 0,-14 13 0,-6 3 0,6-12 0,-2 1 0,-3-2 0,-6 1 0,-4-2 0,0-1 0,2 0 0,-1 0 0,-1-1 0,-3-3 0,-2-2 0,5-5 0,3-4 0,6-3 0,-16 26 0,128-66 0,-10 0 0,12-1 0,4 1 0,12 0 0,5-1 0,-4 2 0,-10 1 0,-3 0 0,2 1 0,3 0 0,2 1 0,4-1 0,2 1 0,-2 0 0,-4 0 0,2 1 0,-1 2 0,-5-1 0,-8 0 0,22 0 0,-18 0 0,-14 0 0,-106 0 0,-36 0 0,-8 0 0,-10 0 0,24 0 0,-7 0 0,-1 0 0,6 0 0,6 0 0,4 0 0,-1 0 0,-13 0 0,-1 0 0,14 0 0,-10 0 0,79-14 0,73-10 0,-6 0 0,9-3 0,16 2 0,6 1 0,-18 8 0,4 1 0,-3-2 0,-9-1 0,-3-2 0,2 3 0,2 4 0,1 2 0,-7-3 0,2-11 0,-8-1 0,31-7 0,-58 8 0,-46-2 0,-77-5 0,22 14 0,-12 0 0,1 2 0,-18 1 0,-1 2 0,12-2 0,-3 0 0,13 4 0,-22 3 0,35-2 0,43-3 0,14 2 0,17-28 0,43-27 0,-23 16 0,-21-3 0,-51 44 0,-20 10 0,-16-2 0,-7 2 0,15-2 0,-2 1 0,-4 1 0,-20 4 0,-4 3 0,9-1 0,5-1 0,4 0 0,-29 7 0,33-3 0,73-10 0,97 17 0,-23-18 0,10-1 0,-3 7 0,7 3 0,2-2 0,8-4 0,3-3 0,1 0 0,-18 1 0,1 0 0,1 0 0,1 0 0,11 0 0,2 0 0,0 0 0,-1 0 0,-9 0 0,0 0 0,-1 0 0,1 0 0,6 0 0,2 0 0,-2 0 0,-9 0 0,-10 1 0,-7-1 0,-3-1 0,42-1 0,-43 0 0,-132 2 0,-48-1 0,48 0 0,-3-1 0,-7 1 0,6 1 0,-6 0 0,-5 1 0,-1-1 0,-1-1 0,-7 0 0,-4-1 0,0 0 0,3-1 0,8 0 0,-13-1 0,9 0 0,-1 0 0,-9-1 0,0 1 0,19-5 0,0-15 0,78-12 0,19-18 0,16-16 0,7-8 0,2 12 0,0-1 0,-1-9 0,2-5 0,1 7 0,4-4 0,-7 7 0,-13 11 0,1 0 0,13-10 0,7-5 0,-8 3 0,-15 1 0,-1 3 0,18 1 0,2-1 0,-8-3 0,-2 0 0,0 12 0,0 2 0,3 0 0,-3 3 0,0-14 0,-5 14 0,-14 32 0,-9 9 0,-84 13 0,-7 7 0,-4 1 0,-4 1 0,26-3 0,5 0 0,-34 4 0,50-10 0,46 0 0,55-53 0,13-9 0,-9 6 0,3-3 0,-8 10 0,1 0 0,6-5 0,0 1 0,-11 4 0,-1 2 0,-1 5 0,-4 2 0,7-20 0,-35 37 0,-44 46 0,-18 20 0,-3 0 0,-4 7 0,1 1 0,-4 5 0,2 4 0,0 8 0,2 4 0,4-5 0,-1 0 0,5-3 0,5 3 0,9-8 0,17-22 0,22-23 0,23-3 0,66-3 0,-16 2 0,10 2 0,-12-4 0,5 1 0,2 2 0,5 5 0,3 2 0,0-2 0,3-2 0,0-2 0,-2 2 0,-14 1 0,-3 1 0,-2-2 0,28-1 0,-10 0 0,-34 1 0,-8-1 0,11 2 0,-47 6 0,-12 16 0,-24 54 0,-2-44 0,-10 1 0,-32 21 0,-15-1 0,17-26 0,-6-3 0,-4-1 0,6-5 0,-5 0 0,-1-2 0,0 0 0,2-4 0,-1 0 0,1-2 0,0 0 0,-20 6 0,1-2 0,3-2 0,11-6 0,3-2 0,4-1 0,-7 4 0,9-3 0,-14 4 0,46-13 0,29-15 0,5-24 0,1 4 0,13-18 0,-8 16 0,10 1 0,-7 12 0,4-3 0,-3 2 0,3 1 0,25-20 0,-21 19 0,46-25 0,-30 10 0,29-4 0,1-16 0,7-4 0,-36 17 0,-1-2 0,29-27 0,-29 26 0,-2-1 0,13-18 0,10-23 0,-27 0 0,-1 1 0,-16 3 0,-3 27 0,-7-11 0,0 11 0,0 7 0,0-15 0,-22-20 0,3 5 0,-5 21 0,-3 2 0,-15-8 0,-10-1 0,9 22 0,10 10 0,0 12 0,13 10 0,-6 1 0,12 5 0,1-8 0,57-51 0,19 9 0,-11 1 0,5-3 0,11 4 0,-2 0 0,-20 2 0,-4-1 0,5-3 0,-6 2 0,-4-17 0,-20 28 0,-9 15 0,-12 13 0,-25 0 0,-37 4 0,-31 1 0,24 4 0,-5 0 0,-1 0 0,0 0 0,-7 0 0,0 0 0,1 1 0,2-2 0,17-2 0,4-2 0,-29-6 0,41-3 0,37 1 0,16-21 0,33-11 0,4-26 0,-9 29 0,3 0 0,-1 3 0,-1 0 0,23-33 0,6 12 0,-13 11 0,-13 18 0,-7 9 0,-58 52 0,-18 16 0,-3 0 0,1 0 0,0-2 0,8-13 0,111-68 0,14-11 0,-6 8 0,8-2 0,-2 3 0,5-1 0,-4 3 0,5-1 0,-7 5 0,-4 4 0,-3 2 0,21-12 0,-15 6 0,-47 21 0,-79 30 0,-29 11 0,15-5 0,-5 2 0,-20 9 0,-11 6 0,1-2 0,16-5 0,2-1 0,-6 1 0,-1-3 0,-7 0 0,1 0 0,8-4 0,11-3 0,6-3 0,-1 0 0,-10 3 0,-2-1 0,19-11 0,19-18 0,69-40 0,33-30 0,-16 20 0,5-5 0,-5 9 0,5-1 0,-4-1 0,9-25 0,-3 3 0,1 11 0,-3 1 0,-14 2 0,-7 6 0,-10 15 0,10-13 0,-25 28 0,-70 83 0,32-19 0,-4 5 0,-7 2 0,-7 5 0,1 2 0,4 6 0,2 2 0,-1-4 0,-12 3 0,0-1 0,-8 24 0,7-7 0,12-18 0,6 2 0,62-73 0,24-21 0,17-26 0,-13 20 0,1 1 0,18-27 0,1 10 0,-64 40 0,-52 40 0,-25 17 0,9-20 0,-5 2 0,0 12 0,-5 8 0,0-5 0,6-11 0,1-4 0,-3 3 0,-16 12 0,-4 3 0,7-4 0,-3-2 0,3-3 0,-13 11 0,17-12 0,45-29 0,56-29 0,19-39 0,-1 24 0,1-1 0,7-24 0,-3 21 0,-31 30 0,-6 7 0,6 1 0,-4-4 0,9 6 0,18-17 0,-13 12 0,11-8 0,-17 10 0,20-10 0,-11 11 0,16-10 0,-26 13 0,13-5 0,-13-3 0,1 3 0,-4 2 0,-3 1 0,16-2 0,-13-1 0,7-3 0,-4 4 0,-8 0 0,13-4 0,-15 4 0,7-7 0,-3 2 0,4-3 0,-4 4 0,3-4 0,11-9 0,-11 9 0,27-26 0,-30 26 0,13-21 0,-18 19 0,8-13 0,-7 17 0,12-15 0,-8 14 0,9-15 0,-8 15 0,10-28 0,-13 30 0,35-52 0,-31 46 0,21-22 0,-22 18 0,2 2 0,21-30 0,-18 25 0,17-22 0,-27 34 0,10-10 0,-4 1 0,5-3 0,0 1 0,-9 1 0,4 8 0,-4-8 0,3 10 0,6-16 0,-6 16 0,1-9 0,19-19 0,-14-5 0,11 3 0,-15-4 0,-3 34 0,-2-17 0,1 13 0,-7-5 0,8-1 0,-6-1 0,8-1 0,-10 3 0,19-7 0,-11-2 0,16-21 0,-20 23 0,10-21 0,-9 14 0,25-13 0,-4-26 0,5 30 0,-5-16 0,0 1 0,-12 28 0,5-27 0,-5 27 0,-1-2 0,-3 2 0,16-5 0,-23 19 0,18-11 0,-15-7 0,2 16 0,-1-12 0,0 18 0,-8 7 0,3-12 0,1 7 0,1-3 0,3 72 0,-8 13 0,-11-1 0,-5 16 0,2-2 0,5 12 0,0 4 0,-4-19 0,-5 8 0,2 0 0,2-6 0,7-9 0,2-5 0,0 2 0,-3 6 0,-2 3 0,3-2 0,1-3 0,1-2 0,1-3 0,-1 5 0,0-1 0,0 26 0,0 1 0,0-11 0,0-6 0,0-18 0,0-2 0,0 14 0,0 2 0,0-7 0,0-2 0,0-15 0,0 1 0,0 13 0,0 4 0,0 6 0,0-2 0,0-20 0,0 0 0,0 19 0,0 4 0,0 7 0,0-3 0,-8 17 0,9-15 0,-3-4 0,-20-3 0,13-10 0,-7-21 0,21-139 0,1 45 0,1-8 0,1-15 0,1-16 0,0-4 0,-1 8 0,-2 2 0,-2 4 0,1-5 0,0-2 0,1-6 0,-1-1 0,1 5 0,1-2 0,2 3 0,-3-1 0,-4-9 0,-2-1 0,4 1 0,5 2 0,4 2 0,-2-1 0,-6-1 0,-2 1 0,3-10 0,3 11 0,3-10 0,2-2 0,-2 1 0,-1 10 0,-5 14 0,-1 6 0,0 0 0,1-5 0,2-8 0,2-7 0,1-2 0,-2 4 0,-3 9 0,-4-5 0,-3 8 0,0 5 0,1-13 0,0 5 0,0-5 0,0 8 0,0-7 0,0 43 0,0 13 0,0 17 0,0-8 0,0 9 0,-5-28 0,3 26 0,-8-26 0,9 24 0,-9-13 0,5 9 0,-4 2 0,0 9 0,-20 5 0,11 12 0,-11-2 0,4 8 0,13-5 0,-20 8 0,-14 23 0,13-18 0,-17 28 0,31-30 0,-3 14 0,7-14 0,-5 4 0,10-10 0,-3 0 0,0 3 0,3-3 0,-4 0 0,5 8 0,0-11 0,0 10 0,4-11 0,-3 7 0,-1 1 0,-1 1 0,-4 3 0,9-4 0,-8 16 0,3-12 0,-6 7 0,2-1 0,-6 10 0,7-7 0,-6 10 0,3-18 0,-1 8 0,-5 7 0,-1-2 0,7-9 0,5-6 0,3-8 0,-18 26 0,11-18 0,-20 37 0,3-15 0,13-7 0,-22 27 0,8-18 0,0 4 0,5-9 0,12-18 0,11-12 0,-1 7 0,17-60 0,-8 31 0,19-71 0,-16 34 0,6 4 0,-7-4 0,7 33 0,-10-10 0,10 8 0,-7-9 0,0 11 0,3-5 0,1 0 0,2-3 0,2-4 0,-7 6 0,2 5 0,4-5 0,-6 2 0,13-5 0,-12-5 0,10 9 0,-5-16 0,11-3 0,-11 14 0,7-18 0,-9 28 0,0-10 0,-5 12 0,11-11 0,-9 8 0,10-9 0,-4 3 0,-3 8 0,-1-6 0,-1 11 0,-3-3 0,14-16 0,-7 11 0,3-16 0,-7 20 0,-7-3 0,11-2 0,-6 4 0,3-6 0,-1 11 0,-3-12 0,0 11 0,-1-14 0,0 13 0,1-5 0,4-4 0,-4 9 0,-1-10 0,-4 9 0,4-9 0,1 5 0,0-15 0,7 12 0,-6-3 0,3 6 0,-1 4 0,-7-2 0,7-11 0,-7 10 0,3-6 0,4 9 0,-6-8 0,6 4 0,-4-3 0,-3 7 0,7-1 0,-7-9 0,7 4 0,-7 1 0,3-7 0,0 13 0,1-9 0,4 8 0,-4 3 0,3-7 0,-7 3 0,3-1 0,0-2 0,-3 3 0,3-4 0,-4 3 0,0-2 0,8 3 0,-6 0 0,6-4 0,-4 4 0,2 63 0,5-27 0,-5 70 0,9-46 0,-12 17 0,14-3 0,-15-16 0,9 23 0,-10-34 0,10 36 0,-1-35 0,-1 22 0,5-23 0,-13 31 0,9-24 0,-4 16 0,12 0 0,-5-16 0,-1 15 0,-3-23 0,0 15 0,4-20 0,-3 16 0,3-17 0,-8-2 0,5 13 0,20 9 0,-19-10 0,24 46 0,-32-55 0,21 50 0,-15-38 0,13 24 0,-11-24 0,8 35 0,-8-24 0,5 10 0,-5-12 0,-6-28 0,15 26 0,-11-7 0,16 26 0,-17-26 0,2 2 0,-10-2 0,0-16 0,11 47 0,-5-45 0,5 45 0,-7-32 0,3 26 0,-5-30 0,5 19 0,-7-27 0,4 9 0,-3 2 0,3-20 0,-4 18 0,0-3 0,0-3 0,0 12 0,0-6 0,0-6 0,0 25 0,0-7 0,0 5 0,0-9 0,0-2 0,-7 2 0,5 3 0,-5-6 0,7-7 0,-8-13 0,6 17 0,-10-16 0,11 15 0,-3-4 0,4-4 0,-4-3 0,3 0 0,-7 3 0,7 1 0,-4 16 0,-9-3 0,10 18 0,-14-17 0,17 17 0,-3-30 0,-1 34 0,3-13 0,-8 3 0,9 2 0,-15-20 0,14-5 0,-9 9 0,11-22 0,-4 16 0,-1 7 0,0 4 0,1 9 0,0 2 0,3-20 0,-3 7 0,-4 0 0,6-14 0,-6 4 0,2 1 0,5-16 0,-4 10 0,0-3 0,4-13 0,-5 24 0,6-16 0,0 22 0,0-16 0,-4 7 0,3 14 0,-3-14 0,4 31 0,0-35 0,0 12 0,0-6 0,-10 2 0,7-2 0,-7 6 0,10-19 0,0 19 0,0-6 0,0 15 0,0-12 0,0 24 0,0-18 0,0 10 0,0 17 0,0-17 0,0 20 0,0-15 0,0-16 0,0-2 0,0 7 0,0-8 0,0 9 0,0-8 0,0-12 0,0 6 0,0-1 0,0-14 0,0 14 0,0-2 0,0-8 0,0 1 0,0-12 0,0-3 0,0-48 0,0-26 0,0 14 0,0-5 0,0-21 0,0-10 0,0 6 0,0 2 0,0 4 0,0-10 0,0 5 0,0-16 0,0 38 0,0-7 0,0-4 0,0-6 0,0 4 0,0-5 0,0 1 0,0-24 0,0 4 0,0 1 0,0 38 0,0-1 0,0 15 0,0-2 0,0-3 0,0-31 0,0 22 0,-7-25 0,5 20 0,-5 17 0,7 6 0,0 29 0,0 66 0,0 32 0,0-4 0,0 9 0,0-4 0,0 6 0,0-1 0,0 8 0,0-6 0,0-27 0,0-4 0,0 3 0,0 21 0,0 3 0,0-2 0,0-14 0,0-2 0,0-3 0,0 19 0,0 1 0,0-17 0,0 3 0,0 3 0,0 12 0,0 3 0,0-7 0,0 4 0,0-2 0,0-6 0,0 5 0,0-7 0,0 3 0,0-7 0,0-13 0,0 0 0,0 22 0,0 2 0,0-5 0,0-3 0,0-15 0,0-1 0,0 10 0,0-4 0,0 23 0,0-35 0,0 1 0,0-42 0,0-18 0,0-73 0,0-46 0,0 34 0,0-6 0,0 12 0,0-8 0,0-5 0,0 1 0,0-4 0,0-2 0,0 1 0,0 4 0,0-8 0,0 4 0,0-3 0,0 7 0,0-3 0,0-1 0,0 3 0,0 6 0,1 1 0,-1 3 0,-1 3 0,-2-4 0,-1 4 0,0-1 0,3-14 0,1-2 0,-1 2 0,-3 11 0,0 2 0,1 5 0,3-4 0,0 0 0,0 1 0,0-6 0,0 10 0,0 15 0,0 5 0,1-3 0,-2 6 0,-3 6 0,3 32 0,0 51 0,-1 45 0,1-2 0,1 4 0,0 8 0,0-8 0,0 11 0,0 5 0,0 1 0,0-12 0,0 4 0,0 0 0,0-2 0,0-3 0,0 2 0,0-5 0,0 1 0,0 9 0,0-13 0,0 7 0,0 5 0,0 1 0,0-1 0,0-4 0,0-9 0,0 13 0,0-9 0,0-1 0,0 9 0,0-1 0,0 9 0,0 4 0,0 0 0,0-7 0,0-10 0,0 16 0,0-12 0,0 5 0,0-16 0,0 8 0,0 0 0,0-6 0,0-13 0,0 6 0,0-9 0,0 13 0,0-10 0,0-21 0,0-33 0,0-94 0,0-15 0,0-14 0,0 21 0,0-3 0,0-4 0,0 15 0,0-3 0,0-1 0,0 1 0,0 4 0,0-1 0,0 2 0,0 3 0,0-6 0,0 3 0,0-1 0,0-16 0,0-3 0,0 13 0,0 17 0,0 8 0,0-1 0,0 11 0,0 26 0,0 114 0,-10-16 0,-7 16 0,0 2 0,6-21 0,0 2 0,0 1 0,-1 4 0,0-2 0,-1 4 0,1 1 0,-2 2 0,0 1 0,-2 5 0,-2 3 0,0 1 0,1-2 0,3-3 0,4 8 0,3-3 0,0-1 0,-2 1 0,-5 2 0,-2 3 0,0-4 0,4-8 0,6-7 0,3-6 0,-1-14 0,-5 8 0,9-47 0,9-78 0,2-35 0,-9 22 0,1-6 0,6 3 0,4-12 0,1 0 0,-1 8 0,-1-20 0,1 4 0,2 22 0,1-2 0,0 10 0,10-22 0,-12 21 0,-5 40 0,-3 28 0,8 91 0,-6-2 0,0-26 0,0 2 0,-3-14 0,0-6 0,5-3 0,6 8 0,-14-42 0,10-1 0,5-8 0,11 70 0,22 11 0,-27 4 0,-2 5 0,5-27 0,-1-1 0,-7 19 0,-1-7 0,8-7 0,-2 1 0,-12-51 0,2-13 0,0-48 0,3-12 0,1-10 0,-4-4 0,-1-5 0,8-18 0,-1-7 0,-13 21 0,-3-2 0,0 3 0,3-12 0,-2-2 0,-3-4 0,-2-8 0,1 10 0,0 9 0,0 5 0,0-15 0,0 0 0,0 12 0,0 6 0,0-19 0,-3 23 0,-3 2 0,-6-4 0,1-8 0,-7 11 0,17 0 0,-11 23 0,11-34 0,-8 44 0,8-58 0,-4 50 0,5-35 0,0 39 0,0-10 0,0 0 0,0-45 0,0 17 0,0-17 0,0 40 0,0 3 0,0-12 0,0 8 0,0 1 0,0-6 0,0 9 0,0 6 0,0 20 0,0-8 0,0 20 0,0-9 0,0 4 0,0 6 0,0-15 0,0 15 0,0-6 0,-11-12 0,9 15 0,-9-26 0,4-12 0,-3-17 0,2 2 0,-2-4 0,-5 12 0,1-1 0,8-16 0,-1-1 0,-6 21 0,-1 1 0,8-6 0,1 1 0,-6-38 0,3 30 0,-1 0 0,-8-21 0,12 26 0,-2 4 0,-11 11 0,17-27 0,-3 41 0,4-8 0,-6 5 0,5 1 0,-8 11 0,8-15 0,-3 8 0,4-4 0,0-15 0,0 14 0,0-14 0,0 21 0,0-11 0,0 21 0,0-5 0,0 11 0,-4 0 0,-22 75 0,-9 22 0,17-29 0,-2 3 0,-4 2 0,-3 2 0,-2 15 0,-3 0 0,-6-12 0,-1 1 0,4 17 0,-5 5 0,-1-21 0,-6 2 0,1-2 0,8-6 0,0 0 0,-1-1 0,-5 5 0,-1 1 0,-1-3 0,2-6 0,0-2 0,0-2 0,-19 20 0,3-3 0,13-12 0,-2 1 0,-4 3 0,-6 4 0,8-6 0,12-10 0,2-2 0,-18 12 0,-3 3 0,-1 6 0,2-2 0,15-22 0,-1 2 0,-9 16 0,-4 8 0,7-10 0,-13 11 0,6-7 0,1 1 0,-8 7 0,29-34 0,-1 4 0,-17 24 0,3 1 0,-3 14 0,12-21 0,0 4 0,11-1 0,3-3 0,-13 19 0,17-21 0,0 0 0,-9 9 0,10 1 0,-5-18 0,0 1 0,6 19 0,-12 2 0,8-8 0,8-13 0,-16 11 0,17-20 0,-6-1 0,-5 21 0,12-30 0,-13 38 0,21-57 0,-3 11 0,57-91 0,-3 14 0,12-8 0,0-1 0,-2 0 0,1 0 0,7-4 0,-3 8 0,9-4 0,2-1 0,-2 2 0,-6 7 0,2-1 0,-6 6 0,3-2 0,16-12 0,4-2 0,-13 9 0,-25 18 0,-8 5 0,25-28 0,-43 43 0,-8 8 0,-76 76 0,26-26 0,-6 5 0,-7 4 0,-8 4 0,3-1 0,-5 10 0,2-5 0,-5-7 0,2-4 0,19-8 0,4-3 0,-27 9 0,-7 21 0,44-43 0,-22 30 0,9-13 0,-13 4 0,10 1 0,1 0 0,-4-8 0,7 3 0,5-2 0,16-17 0,-12 9 0,20-15 0,1-1 0,0 0 0,2-3 0,-10 11 0,2-2 0,3 0 0,-17 16 0,23-22 0,-16 13 0,16-21 0,1 3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45:00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86 16383,'0'68'0,"0"-14"0,0-6 0,0 0 0,0 16 0,0 4 0,0 23 0,0-23 0,0-3 0,0-4 0,0-10 0,0-7 0,0 2 0,0-26 0,0 13 0,0-17 0,0 4 0,0 0 0,0-8 0,0 8 0,0 1 0,0-9 0,0 8 0,0-3 0,4-2 0,1 7 0,4-8 0,-4-1 0,-1 4 0,0-2 0,-3 4 0,8 5 0,-8-12 0,12 12 0,-7-14 0,3 3 0,-1 4 0,-7-6 0,7 10 0,1-7 0,-3 0 0,6 3 0,-7 1 0,0-3 0,3 3 0,-7-1 0,3-6 0,4 10 0,-6-7 0,6 0 0,-4 7 0,-3-10 0,3 14 0,-4-10 0,0 3 0,0-1 0,0-3 0,0 4 0,0 5 0,4-8 0,1 2 0,12-12 0,10-1 0,-7 0 0,5-3 0,-5 3 0,-8 0 0,33-3 0,-26 11 0,27-5 0,-26 2 0,26 3 0,-15-5 0,5 2 0,-4-4 0,-9-5 0,1 0 0,21 14 0,-30-10 0,22 10 0,-27-10 0,4-3 0,7 3 0,-5-4 0,10 0 0,-12 4 0,-1-3 0,4 7 0,-2-7 0,14 3 0,-9 4 0,2-6 0,16 6 0,1-1 0,13-5 0,-5 5 0,1 1 0,-10-7 0,3 10 0,-16-10 0,14 3 0,-20-4 0,19 9 0,-28-7 0,3 6 0,11-8 0,-11 0 0,11 0 0,-10 0 0,-4 0 0,15 0 0,-9 0 0,6 0 0,-5 0 0,-3 0 0,15 0 0,-12 0 0,8 0 0,-12 0 0,1 0 0,8 0 0,-3 0 0,-1 0 0,7 0 0,-14 0 0,10 0 0,0 0 0,2 0 0,1 0 0,1 0 0,-4 0 0,-1 0 0,13 0 0,-13 0 0,26 0 0,-16 0 0,11 0 0,5 0 0,-23 0 0,23 0 0,-26 0 0,6 0 0,-12 0 0,-1 0 0,4 0 0,2 0 0,4 0 0,-1 0 0,-8 0 0,3 0 0,-2 0 0,7 0 0,-3 0 0,-1 0 0,6 0 0,-8 0 0,10 0 0,-8 0 0,7 0 0,-5 0 0,13 0 0,-13 0 0,13 0 0,-13 0 0,1 0 0,3-6 0,-8 5 0,17-9 0,-13 9 0,13-10 0,-17 10 0,15-15 0,-15 10 0,17-6 0,-17 8 0,8 4 0,-2 0 0,-6-4 0,4 3 0,-7-3 0,5 4 0,1 0 0,-1-4 0,-1 3 0,5-3 0,-6 4 0,4 0 0,0-10 0,-8 7 0,8-7 0,-6 10 0,0 0 0,15-4 0,-12 3 0,19-3 0,-25 4 0,14-4 0,-11 3 0,0-4 0,11 5 0,-13 0 0,9 0 0,-4 0 0,-6 0 0,10 0 0,-7 0 0,0 0 0,12 0 0,-14 0 0,9 0 0,-4 0 0,-6 0 0,10 0 0,0 6 0,-5-1 0,4 1 0,-7-2 0,1-4 0,16 5 0,-13-4 0,7 4 0,-11-5 0,-3 0 0,15 4 0,-9-3 0,6 3 0,-5 0 0,-7-3 0,12 11 0,-11-10 0,6 7 0,4-1 0,-9-6 0,9 6 0,-64-14 0,31 1 0,-41-5 0,39 5 0,4-4 0,-14-2 0,8-4 0,-10-1 0,0 2 0,-14-6 0,13 7 0,-18-8 0,8 9 0,6 5 0,-8-9 0,25 14 0,-10-11 0,12 12 0,-9-4 0,8 1 0,-13-3 0,5 2 0,-8 0 0,10-3 0,-6 1 0,5-3 0,-6 5 0,8 1 0,-1 3 0,1-7 0,0 7 0,-8-14 0,-1 8 0,-1-5 0,-5 2 0,17 8 0,-15-8 0,7-2 0,-11-1 0,8-2 0,1 9 0,8 1 0,0 1 0,4 3 0,-11-13 0,2 6 0,-1-7 0,4 8 0,-14-4 0,7-1 0,-13-2 0,18 3 0,5 3 0,-5 7 0,-5-9 0,-8 4 0,8-5 0,1 1 0,-13-2 0,8 6 0,-17-7 0,21 12 0,1-12 0,12 11 0,-10-11 0,7 7 0,-29-7 0,27 7 0,-19-9 0,28 12 0,-7-9 0,-5 6 0,2-3 0,-6 3 0,8-7 0,4 7 0,-3-3 0,2 1 0,-10 2 0,-3-10 0,-6 3 0,6 2 0,-5 0 0,13 6 0,-13-12 0,13 7 0,-13-7 0,13 8 0,-6 2 0,8-5 0,4 6 0,-3-3 0,2 1 0,1 3 0,-10-5 0,8-4 0,-17 2 0,5-8 0,1 4 0,5 0 0,5 2 0,3 5 0,0 0 0,-4-4 0,8 3 0,-14-5 0,12 6 0,-13-5 0,11 4 0,-18-21 0,10 17 0,-17-13 0,19 13 0,-13 2 0,17-2 0,-8 4 0,2 0 0,2-4 0,-6 7 0,12-5 0,-3 7 0,3 0 0,-5-8 0,-6 1 0,5-3 0,-13-6 0,13 6 0,-13-3 0,13 1 0,-6 10 0,12-6 0,1 8 0,-12-9 0,12 4 0,-12-5 0,16 6 0,0 0 0,-4-4 0,3 3 0,-3-4 0,-5-3 0,7 6 0,-6-6 0,4 7 0,2 1 0,-6-4 0,7 3 0,-3-3 0,0 0 0,2 2 0,-2-2 0,0 4 0,-1-4 0,-4 3 0,3-4 0,2 5 0,4 0 0,-4-4 0,-2 3 0,1-3 0,-3 3 0,7 1 0,-7-4 0,2 3 0,-3-7 0,0 6 0,-1-2 0,5 4 0,-3-4 0,3 3 0,-1-4 0,-2 9 0,7-3 0,-7 3 0,3-4 0,-1 0 0,-2 0 0,3 4 0,0 1 0,-4 4 0,4 8 0,0-2 0,1 7 0,-1 0 0,8-3 0,-2 7 0,0-3 0,6 0 0,-6 3 0,8 4 0,0-5 0,0 16 0,-4-17 0,3 18 0,-3-13 0,4 2 0,0 2 0,0-8 0,0 17 0,0-17 0,0 15 0,0-15 0,0 6 0,0-5 0,0-7 0,4 11 0,-3-6 0,7 3 0,-7 3 0,3-10 0,0 10 0,1-7 0,8 4 0,-3-4 0,9 11 0,-8-13 0,4 8 0,-2-11 0,14 17 0,-5-12 0,30 23 0,-29-22 0,23 7 0,-5-6 0,24 16 0,-18-18 0,12 16 0,-5-20 0,-24-3 0,28 11 0,-42-15 0,5 7 0,-3-6 0,-8-3 0,15 7 0,-13-7 0,20 8 0,-20-7 0,20 8 0,-21-5 0,14 5 0,10 2 0,-5-1 0,18 8 0,-21-8 0,6 6 0,-13-8 0,13 7 0,-6 1 0,8 1 0,-8 2 0,6-3 0,-6-1 0,26 21 0,-22-22 0,34 18 0,-17-2 0,18-3 0,-17 9 0,10-6 0,-1-3 0,-11-1 0,39 8 0,-60-15 0,60 16 0,-25 1 0,20-7 0,-3 5 0,-1-18 0,-9 6 0,-3-6 0,-4 6 0,-23-16 0,10 5 0,-21-10 0,-2 11 0,-11-11 0,0 2 0,-44-25 0,9 7 0,-33-12 0,27 16 0,-19-11 0,26 9 0,-38-10 0,31 11 0,-21-8 0,13 6 0,-13-6 0,10 7 0,-36-14 0,19 10 0,-36-11 0,9 9 0,-12-9 0,-1 6 0,1-7 0,12 11 0,-9-10 0,36 10 0,-6-6 0,13 9 0,-3-7 0,7 10 0,-2-9 0,3 14 0,-9-8 0,-15-7 0,23 10 0,5-4 0,21 15 0,4 0 0,-4-4 0,4 3 0,-8-3 0,2 4 0,2 0 0,1 0 0,-5 0 0,6 0 0,-4 0 0,-1 0 0,5 0 0,-17 0 0,17 0 0,-4 0 0,6 0 0,0 0 0,-8 0 0,7 0 0,-3 0 0,1 4 0,6-3 0,-10 7 0,6-7 0,1 3 0,-3 0 0,3-3 0,-5 3 0,1-4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45:07.4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 54 16383,'5'-25'0,"1"2"0,3 22 0,0-3 0,8 4 0,-6 0 0,6 0 0,-4 0 0,-3 0 0,3 0 0,8 0 0,-9 0 0,8 0 0,-11 0 0,4 0 0,1 0 0,0 0 0,3 0 0,-7 0 0,3 0 0,-4 0 0,4 0 0,-3 0 0,4 0 0,-5 0 0,4 0 0,-3 0 0,3 0 0,-4 0 0,4 0 0,-3 4 0,3-3 0,-4 7 0,4-7 0,-3 3 0,3-4 0,-4 4 0,4-3 0,-3 7 0,3-7 0,-4 3 0,4 4 0,-3-2 0,-1 7 0,-10 7 0,-4-8 0,-10 4 0,5-12 0,-3 0 0,-8-3 0,9 3 0,-12-4 0,10 0 0,-1 0 0,-2 0 0,-4 0 0,4 0 0,-14 0 0,15 0 0,-6 0 0,-3 0 0,13 0 0,-8 0 0,7 0 0,3 0 0,-4 0 0,5 0 0,-4 0 0,-9 0 0,2 0 0,-1 0 0,-4-10 0,13 7 0,-8-7 0,11 10 0,-1 0 0,-3 0 0,3 0 0,-3 0 0,-8 0 0,9 0 0,-8 0 0,11 0 0,-5 0 0,4 0 0,-3 0 0,4 0 0,-4 0 0,3 0 0,29 0 0,0 0 0,42 0 0,3 0 0,4 0 0,23 0 0,-23 0 0,-4 0 0,-2 0 0,-25 0 0,4 4 0,-20-3 0,-3 3 0,-4-4 0,0 0 0,3 0 0,-7 0 0,7 4 0,-3-3 0,4 3 0,8-4 0,-6 0 0,1 4 0,3-3 0,-12 3 0,9-4 0,-8 0 0,-3 0 0,3 4 0,-4 1 0,-4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45:15.8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1869 16383,'14'-16'0,"10"-1"0,-8 12 0,17-12 0,-6 5 0,21 1 0,-10 0 0,10 10 0,0-4 0,3-2 0,-7 5 0,2-5 0,-26 7 0,12 0 0,-12 0 0,26 0 0,-15 0 0,17 0 0,-13 0 0,12 0 0,-9 0 0,10 0 0,-21 0 0,19 0 0,-15 0 0,10-8 0,5-2 0,-23 0 0,36 3 0,-15 0 0,-4 5 0,18-5 0,-18 7 0,11-5 0,-3 3 0,-21-3 0,-1 5 0,-12 0 0,3 0 0,-3 0 0,0 0 0,-1 0 0,-4-4 0,0-1 0,0 0 0,-27 5 0,12 1 0,-34 3 0,-10 4 0,16-6 0,-19 7 0,35-5 0,-8 7 0,10-5 0,-8 9 0,10-14 0,-5 7 0,-6-7 0,5 7 0,-13-7 0,5 8 0,1-4 0,5 1 0,5-2 0,3-4 0,0 0 0,-4 4 0,4-3 0,0 3 0,1-4 0,4 4 0,-1 1 0,1 0 0,0 3 0,0-3 0,0 4 0,0 0 0,-5 4 0,0 1 0,-4 0 0,4-5 0,0-5 0,5-4 0,0 4 0,0-3 0,0 7 0,8-3 0,2 0 0,46-1 0,9-4 0,2 0 0,5 0 0,-6 0 0,1 0 0,4 0 0,0 0 0,-1 0 0,-1 0 0,38 0 0,-44 0 0,-1 0 0,28 0 0,-23 0 0,-12 0 0,-30 0 0,4 0 0,-7 0 0,-3 0 0,3 0 0,-4 0 0,4 0 0,-3 0 0,7 0 0,-3 0 0,4-4 0,-4 3 0,24-3 0,-11 4 0,21-5 0,-14 4 0,14-4 0,-10 5 0,10 0 0,0 0 0,-22 0 0,12 0 0,-17 0 0,-5 0 0,5 0 0,-1 0 0,-4 0 0,17 0 0,-18 0 0,30 0 0,-29 0 0,29 0 0,-33 0 0,12 0 0,-10 0 0,0 0 0,-1 0 0,-4 0 0,0-4 0,-48 2 0,16-2 0,-53 4 0,11 0 0,-16 0 0,-14 0 0,1 0 0,12 0 0,-9 0 0,23 0 0,4 0 0,16 0 0,20 0 0,-18 0 0,15 0 0,-10 0 0,-5 0 0,2 0 0,-7 0 0,-10 0 0,22 0 0,-1 0 0,7 0 0,13 0 0,-2 0 0,5 0 0,7 0 0,-3-4 0,7-1 0,2-4 0,12-4 0,23-8 0,13-5 0,7 3 0,-3 7 0,-13 6 0,-8 5 0,-2-1 0,-11-3 0,-1 8 0,-4-3 0,0 4 0,0 0 0,12 0 0,-5 0 0,30 0 0,-16 0 0,11 0 0,-8 0 0,-6 0 0,21 0 0,3 0 0,13 0 0,-12 0 0,9 0 0,-10 0 0,14 0 0,-14 0 0,-3 0 0,-1 0 0,-16 0 0,28 0 0,-35 0 0,35 0 0,-28 0 0,17 0 0,-14 0 0,27 0 0,-6 0 0,9 0 0,-3 0 0,-9 0 0,12 0 0,16 0 0,-12 0 0,-8 0 0,-14 0 0,-6 0 0,-9 0 0,15 0 0,-26 0 0,13 0 0,-14 0 0,14 0 0,-13 0 0,13 0 0,-13 0 0,1 0 0,4 0 0,-9 0 0,16 0 0,-12 0 0,13 0 0,-13 0 0,13 0 0,-5 0 0,-5 0 0,-2 0 0,-12 0 0,-46 0 0,-38 0 0,14 0 0,-6 0 0,-22 0 0,-4 0 0,13 0 0,-1 0 0,-11 0 0,2 0 0,19 0 0,1 0 0,0 0 0,2 0 0,11 0 0,3 0 0,-40 0 0,29 0 0,24 0 0,8 0 0,13 0 0,-1 0 0,4 0 0,6 0 0,-6 0 0,3 4 0,-4 1 0,3 0 0,-9-1 0,12 0 0,-13 1 0,34 0 0,16-1 0,39-12 0,17-11 0,14 6 0,-1-12 0,-40 24 0,0 0 0,44-16 0,-44 16 0,-1 0 0,28-7 0,-23 8 0,1 0 0,-36 0 0,16 0 0,-25 0 0,-1 0 0,-4 0 0,11 0 0,-8 0 0,20 0 0,-16 0 0,17 0 0,-6 0 0,7 0 0,-6 0 0,18 0 0,-27 0 0,26 0 0,-29 0 0,9 0 0,-6 0 0,6 0 0,-5 0 0,13 0 0,-18 0 0,10 0 0,-11 0 0,0 0 0,-1 0 0,-4 0 0,11 0 0,-4 0 0,17 0 0,-13-4 0,5 3 0,-10-3 0,2 4 0,-3 0 0,0 0 0,-9 0 0,-31 0 0,-40 27 0,-6-6 0,20-2 0,0 2 0,-21 20 0,7-21 0,0 14 0,14-13 0,-12 4 0,12-7 0,4 1 0,21-17 0,1 11 0,8-11 0,4 6 0,-11-8 0,13 0 0,-20 5 0,16-4 0,-17 4 0,13-5 0,-26 0 0,2 0 0,-7 0 0,10 0 0,15 0 0,12 0 0,9 0 0,25 0 0,6-5 0,30-3 0,8-8 0,17 7 0,14-8 0,-1 15 0,0-23 0,-12 21 0,9-13 0,-24 17 0,-2 0 0,-4 0 0,-10 0 0,14 0 0,-14 0 0,-3 0 0,13 0 0,-20 0 0,20 0 0,-13 0 0,3 0 0,1 0 0,9 0 0,-10 0 0,14 0 0,-14 0 0,-3 0 0,-21 0 0,6 0 0,-13 0 0,5 0 0,-11 0 0,-1 0 0,-4 0 0,4 0 0,-3 0 0,3 0 0,-4 0 0,12-5 0,-29 3 0,-49-3 0,-18 5 0,4 0 0,-6 0 0,7 0 0,-1 0 0,-8 0 0,0 0 0,-7 0 0,3 0 0,18 0 0,2 0 0,0 0 0,5 0 0,-10 0 0,-6 0 0,22 0 0,8 0 0,-15 0 0,28 0 0,-6 0 0,17 0 0,11 0 0,-1-4 0,5-5 0,17-7 0,33-4 0,50-12 0,-33 15 0,4 1 0,16-1 0,4 0 0,6 0 0,1 1 0,-6-2 0,0 3 0,13 7 0,-5 0 0,-28-6 0,-3 0 0,5 8 0,-3 2 0,28-7 0,-26 3 0,-14 4 0,-33 3 0,-16-3 0,-38 4 0,11 0 0,-45 0 0,22 0 0,6 0 0,-20 7 0,40-5 0,-28 10 0,31-7 0,-4 5 0,7-5 0,3-1 0,-4-4 0,5 4 0,-4-3 0,3 7 0,1-15 0,13 1 0,13-9 0,3 1 0,26 1 0,-27 3 0,19-2 0,-47 6 0,-24 14 0,-21-6 0,2 14 0,6-15 0,30 3 0,8-13 0,14 3 0,12-7 0,7 3 0,3-6 0,19 1 0,-9-2 0,10 3 0,5-18 0,-25 21 0,22-19 0,-34 24 0,9 0 0,-7-6 0,-4 6 0,3-3 0,-3 0 0,0 8 0,11-8 0,-13 4 0,8-5 0,-11 0 0,0 5 0,0 1 0,4 0 0,8-2 0,-1-3 0,2-2 0,-5 2 0,-7 0 0,3 0 0,21-11 0,-19 9 0,23-13 0,-28 18 0,7-10 0,-3 10 0,0-7 0,10-3 0,-12 5 0,8-4 0,-11 10 0,0-3 0,12 2 0,-5-8 0,5 3 0,-4-2 0,-7 3 0,3 1 0,-4 0 0,18-17 0,-14 12 0,14-17 0,-18 21 0,0-3 0,0 4 0,0 0 0,0 0 0,0-5 0,4 0 0,-3 0 0,3 1 0,0-1 0,-7 4 0,6-3 0,-7 4 0,4 0 0,0-4 0,0 2 0,4-6 0,-3 3 0,7-4 0,-7 3 0,3 2 0,2-7 0,-4 8 0,4-9 0,-6 8 0,0 3 0,0-3 0,0 3 0,0 1 0,0 0 0,0-4 0,-4 3 0,7-8 0,-6 4 0,3 0 0,-1 1 0,-3 4 0,8-5 0,-3 4 0,-1-3 0,-1 4 0,-7 0 0,7-4 0,-3 2 0,4-2 0,0 4 0,-4-12 0,3 9 0,-3-8 0,0 7 0,3-1 0,-3-1 0,4 2 0,0 0 0,0-1 0,0-1 0,0 2 0,0 4 0,0-4 0,0-1 0,0-5 0,0 5 0,0 1 0,0 4 0,0-4 0,0 2 0,0-2 0,-4 4 0,3 0 0,-3 0 0,4 0 0,1-12 0,-1 9 0,-3-4 0,-2 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45:19.8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3072 16383,'14'-18'0,"-1"4"0,-4-4 0,-4 8 0,3-7 0,-7 7 0,10-28 0,-5 23 0,6-23 0,-7 16 0,4-5 0,-7 3 0,7 4 0,-8-1 0,3 9 0,6-19 0,-3 14 0,4-4 0,-2-4 0,-4 13 0,5-12 0,-1 10 0,0-1 0,-4-9 0,3 12 0,-7-9 0,7 12 0,-2-11 0,4 8 0,4-13 0,-4 15 0,-1-3 0,-5 4 0,4-5 0,-2 4 0,3-3 0,-1 0 0,-3 3 0,0-8 0,7 4 0,4-25 0,0 16 0,5-23 0,-11 18 0,0 1 0,1-6 0,3 5 0,3-7 0,-6 10 0,3 1 0,-9 10 0,8-5 0,-7 5 0,6 1 0,-7 0 0,0-2 0,3-3 0,-3 0 0,4 4 0,0 0 0,0 1 0,0-1 0,0 0 0,0 1 0,0 3 0,0 1 0,-4 0 0,3 0 0,-7-4 0,11-2 0,-6-3 0,7 4 0,-4 1 0,6-8 0,-4 9 0,4-8 0,-6 7 0,4-2 0,-3 1 0,4-11 0,-4 13 0,17-26 0,-17 25 0,15-18 0,-20 17 0,8-4 0,-3 3 0,7-2 0,-11 7 0,6-7 0,-3 3 0,1-1 0,-1 2 0,-1 0 0,2-1 0,0-1 0,3 2 0,-8 4 0,3-4 0,-3-1 0,4-1 0,-4 2 0,3 4 0,-3 0 0,0-4 0,-1 3 0,0-8 0,-3 4 0,3 0 0,0 1 0,1 3 0,4 1 0,-4 0 0,3 0 0,-7 0 0,6-4 0,-6 2 0,3-2 0,5 0 0,-7-1 0,10 0 0,-7-4 0,0-3 0,3 5 0,-7-5 0,28-17 0,-18 10 0,16-14 0,-18 17 0,6-9 0,-3 14 0,3-18 0,-7 24 0,-3-4 0,0 4 0,7-4 0,-5-3 0,6 5 0,-3-9 0,-5 11 0,8-4 0,-7 3 0,3-9 0,-1 8 0,-3-10 0,10 1 0,-1-16 0,2 14 0,-8-11 0,0 28 0,3-14 0,-4 12 0,7-9 0,-13 12 0,7 0 0,-2-12 0,7 5 0,-2-5 0,-2 3 0,-1 8 0,1-28 0,-4 23 0,11-23 0,-10 24 0,3 0 0,-1-4 0,-7 8 0,7-7 0,-7 7 0,11-7 0,-10 10 0,6-1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2A6-A6EF-6743-95EA-DD26FED9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9905-1ECE-B147-95ED-36F0768C8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38DA-3C1D-4748-BBFC-B543F72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34D1-F837-A243-93A9-F746AE7E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CF60-3B13-444D-B859-C9EE624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4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2429-0C9C-1642-BDA5-4E204FC3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EC532-5B21-4345-BA18-AA818088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1E51-70C9-4442-9EC6-95126E62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04C1-0D0B-E748-8360-79FAD649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1D04-C9CA-124F-B701-811F07CD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E2673-541D-A447-8618-D10F70011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B67B1-93F6-C846-AC98-5C0248D1C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62DE-FCB2-2844-8871-F3497AB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851E-664C-9844-B116-F6BE0F4F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8EAD-56DC-8A49-B578-49DBD7D7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8414-95FD-424B-92F1-58B4DD7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23D1-EA9C-0940-B2DB-E78586CE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2D9E-1093-1B4F-A250-A93454FB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A27F-BE6F-A44C-BB16-F07173ED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15D1-055B-F340-B68E-A58C27E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6B85-6563-704E-A52D-BDB8ECCD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D8FD6-16CC-C942-ABA5-0982854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204B-D06B-CB46-9AA9-21F9DDD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B06C-865E-A94B-8FF0-5F904500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B842-8832-DD44-88B5-13581F82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BDDE-380B-BC49-811B-603DF906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462E-0918-6042-8445-2D4273A6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D63A1-A4E7-D64E-B750-45B942E6A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4C72-D8C6-8E49-B646-854796C0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CDD8E-D535-9E46-BA84-E4C79CEC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16713-B48E-4A43-9DCD-F4F5B32B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212D-56E9-9543-A1CF-7A3E10D7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88E7-E3BB-874C-83DC-A5533961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4A4C-452D-8249-80BA-689EAEB8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A38E3-D8FB-6541-8163-1E944237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DE56D-D71A-4C43-ADD8-6F897B7D5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5AE55-541E-7C4F-8A1D-621BC9E9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23E62-9C9A-2E4D-8211-B2F2162D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75970-7FCF-C243-A047-4DD0B0FC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0F6B-09FF-894D-A613-9055FA08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25242-A186-D944-89B8-E052DCDC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D889A-7820-D246-9B36-7E793A3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0541D-4025-4D40-ABEF-B9C6A586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E9B6C-9872-C641-8207-96EC5261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A43C6-EF65-2642-AC61-D0540523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34CC3-1F88-A243-88CB-04F0333C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027B-CE61-684A-8C66-3D47505D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FEFC-68AA-A241-8763-561CED95C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A8583-CCDA-E74E-B0AD-4E7BC3ABC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AD8E-A229-2444-83FD-171199A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0CECA-6FA1-2A42-85D1-944F3726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A56F-059B-5F41-AB39-9A532094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7DE-B7B5-7441-9BDC-7CA36A65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59F14-BA5E-1745-B0E9-FE4744672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E910-54FA-754D-A37E-20462818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762C-31BB-AD4F-ADBE-8407F303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8792C-9085-3946-9E75-9A4E1CBD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2469E-492F-2D4D-8C49-2C7EB98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85CD7-2B45-5441-8EF3-D7502573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48BD-4322-D546-9CAF-7223A63B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7752-8234-3043-8BD2-3015A6BB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A8AF-D3DD-C04D-B432-50EEC3442E40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89D2-95AC-634E-8E5D-38EF1CA2E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8564-BD32-F247-ACAD-600F925EB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C7B74-C2E8-A042-8312-91E34700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90A0476-F3C8-E247-8BB5-34C1506F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" y="677861"/>
            <a:ext cx="11030226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564AB13E-5E34-6845-B7DD-A13841B4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527472"/>
            <a:ext cx="5581904" cy="380305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832113-CD1C-ED46-B3BD-01D7AC474EEC}"/>
              </a:ext>
            </a:extLst>
          </p:cNvPr>
          <p:cNvCxnSpPr>
            <a:cxnSpLocks/>
          </p:cNvCxnSpPr>
          <p:nvPr/>
        </p:nvCxnSpPr>
        <p:spPr>
          <a:xfrm flipV="1">
            <a:off x="868063" y="4257675"/>
            <a:ext cx="0" cy="56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08ADE6E-6C26-EC40-BA81-1A8B1BA9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47" y="1527471"/>
            <a:ext cx="5581904" cy="38030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16000-E5F6-B64D-AFB7-5209B56A346C}"/>
              </a:ext>
            </a:extLst>
          </p:cNvPr>
          <p:cNvCxnSpPr>
            <a:cxnSpLocks/>
          </p:cNvCxnSpPr>
          <p:nvPr/>
        </p:nvCxnSpPr>
        <p:spPr>
          <a:xfrm flipV="1">
            <a:off x="10807144" y="3428998"/>
            <a:ext cx="0" cy="1397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D0A699-A25E-AB49-B7D5-5C487E43AE50}"/>
              </a:ext>
            </a:extLst>
          </p:cNvPr>
          <p:cNvSpPr txBox="1"/>
          <p:nvPr/>
        </p:nvSpPr>
        <p:spPr>
          <a:xfrm>
            <a:off x="770492" y="3338120"/>
            <a:ext cx="122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Relative risk at -5 C versus 7 C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D22F4-B234-3B4E-A811-618C544C9F09}"/>
              </a:ext>
            </a:extLst>
          </p:cNvPr>
          <p:cNvSpPr txBox="1"/>
          <p:nvPr/>
        </p:nvSpPr>
        <p:spPr>
          <a:xfrm>
            <a:off x="10807145" y="3280968"/>
            <a:ext cx="122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Relative risk at 25 C versus 7 C </a:t>
            </a:r>
          </a:p>
        </p:txBody>
      </p:sp>
    </p:spTree>
    <p:extLst>
      <p:ext uri="{BB962C8B-B14F-4D97-AF65-F5344CB8AC3E}">
        <p14:creationId xmlns:p14="http://schemas.microsoft.com/office/powerpoint/2010/main" val="339573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BEEAF39D-34A4-FB43-9854-64035905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4" y="401621"/>
            <a:ext cx="8886824" cy="6054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AEA2D6-9A5A-B846-AB23-4F0D50DD490C}"/>
                  </a:ext>
                </a:extLst>
              </p14:cNvPr>
              <p14:cNvContentPartPr/>
              <p14:nvPr/>
            </p14:nvContentPartPr>
            <p14:xfrm>
              <a:off x="7450694" y="5157157"/>
              <a:ext cx="560880" cy="35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AEA2D6-9A5A-B846-AB23-4F0D50DD49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054" y="5049157"/>
                <a:ext cx="6685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0C6F2-1DC5-A241-A9A5-8C1EBBE40461}"/>
                  </a:ext>
                </a:extLst>
              </p14:cNvPr>
              <p14:cNvContentPartPr/>
              <p14:nvPr/>
            </p14:nvContentPartPr>
            <p14:xfrm>
              <a:off x="7820774" y="935077"/>
              <a:ext cx="2250360" cy="47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0C6F2-1DC5-A241-A9A5-8C1EBBE40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7134" y="827077"/>
                <a:ext cx="2358000" cy="49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736BBE-C411-CC48-B194-80092FC6AA33}"/>
                  </a:ext>
                </a:extLst>
              </p14:cNvPr>
              <p14:cNvContentPartPr/>
              <p14:nvPr/>
            </p14:nvContentPartPr>
            <p14:xfrm>
              <a:off x="3114494" y="4896157"/>
              <a:ext cx="1443240" cy="68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736BBE-C411-CC48-B194-80092FC6AA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0854" y="4788517"/>
                <a:ext cx="15508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807DAE-F723-E44B-83D0-772303EBAD29}"/>
                  </a:ext>
                </a:extLst>
              </p14:cNvPr>
              <p14:cNvContentPartPr/>
              <p14:nvPr/>
            </p14:nvContentPartPr>
            <p14:xfrm>
              <a:off x="4621094" y="5569717"/>
              <a:ext cx="329760" cy="5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807DAE-F723-E44B-83D0-772303EBAD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3454" y="5534077"/>
                <a:ext cx="3654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DB919C-B1CC-8149-BA08-6DCCDDE7D975}"/>
                  </a:ext>
                </a:extLst>
              </p14:cNvPr>
              <p14:cNvContentPartPr/>
              <p14:nvPr/>
            </p14:nvContentPartPr>
            <p14:xfrm>
              <a:off x="5827814" y="4923517"/>
              <a:ext cx="2152440" cy="71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DB919C-B1CC-8149-BA08-6DCCDDE7D9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0174" y="4887877"/>
                <a:ext cx="218808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0FC452-96C6-7B42-BF15-44DCF6ABF012}"/>
                  </a:ext>
                </a:extLst>
              </p14:cNvPr>
              <p14:cNvContentPartPr/>
              <p14:nvPr/>
            </p14:nvContentPartPr>
            <p14:xfrm>
              <a:off x="8396414" y="3356437"/>
              <a:ext cx="551160" cy="110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0FC452-96C6-7B42-BF15-44DCF6ABF0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78414" y="3320437"/>
                <a:ext cx="586800" cy="11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4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B43515B-C032-4449-BBED-073CB4F0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98" y="-840"/>
            <a:ext cx="7866475" cy="2628899"/>
          </a:xfrm>
          <a:prstGeom prst="rect">
            <a:avLst/>
          </a:prstGeom>
        </p:spPr>
      </p:pic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5589C1D4-97B9-6048-9248-D2AFB740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90" y="2628059"/>
            <a:ext cx="7989889" cy="42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9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61A04E-823B-DC49-895F-80F1CB71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5" y="0"/>
            <a:ext cx="8212994" cy="1906588"/>
          </a:xfrm>
          <a:prstGeom prst="rect">
            <a:avLst/>
          </a:prstGeom>
        </p:spPr>
      </p:pic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A3A6D5B-B009-D24E-8F80-3D3B7B40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1906587"/>
            <a:ext cx="8212994" cy="48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08F9298-BADF-2F40-A873-E554CCEC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08" y="841375"/>
            <a:ext cx="7366384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3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231A4F5-7CE2-6A4A-8BEA-67962FDF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4462"/>
            <a:ext cx="7353301" cy="1197906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6E184D-CC1E-254F-B529-E19312877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342367"/>
            <a:ext cx="7353300" cy="144072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9F5231D-B149-A04C-8119-D83C83F03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13" y="2219520"/>
            <a:ext cx="6313487" cy="463848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DA84D92-B5B1-E949-983C-980DC2FDEEF1}"/>
              </a:ext>
            </a:extLst>
          </p:cNvPr>
          <p:cNvSpPr/>
          <p:nvPr/>
        </p:nvSpPr>
        <p:spPr>
          <a:xfrm rot="2644374">
            <a:off x="3142959" y="3243263"/>
            <a:ext cx="2738437" cy="1100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949632CC-E0C3-C941-A12C-CAF063574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4" t="14573" r="10643" b="7974"/>
          <a:stretch/>
        </p:blipFill>
        <p:spPr>
          <a:xfrm>
            <a:off x="7366698" y="2692400"/>
            <a:ext cx="4414837" cy="41656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588024F-9624-1C44-A398-D13E2A4E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8" y="165100"/>
            <a:ext cx="7200010" cy="116363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02719C-19ED-E049-B220-EF2541E94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8" y="1328738"/>
            <a:ext cx="7200010" cy="190534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DC564884-F77F-8440-A613-F5511B314496}"/>
              </a:ext>
            </a:extLst>
          </p:cNvPr>
          <p:cNvSpPr/>
          <p:nvPr/>
        </p:nvSpPr>
        <p:spPr>
          <a:xfrm rot="2644374">
            <a:off x="4860520" y="3631602"/>
            <a:ext cx="2738437" cy="1100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949632CC-E0C3-C941-A12C-CAF063574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4" t="14573" r="10643" b="7974"/>
          <a:stretch/>
        </p:blipFill>
        <p:spPr>
          <a:xfrm>
            <a:off x="300037" y="349251"/>
            <a:ext cx="4838823" cy="456565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8690011-4637-D344-A51F-0020C581F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67" b="2646"/>
          <a:stretch/>
        </p:blipFill>
        <p:spPr>
          <a:xfrm>
            <a:off x="6457108" y="1779663"/>
            <a:ext cx="5587285" cy="4732338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FDA9C094-B3CC-754E-93C6-27A24516ED54}"/>
              </a:ext>
            </a:extLst>
          </p:cNvPr>
          <p:cNvSpPr/>
          <p:nvPr/>
        </p:nvSpPr>
        <p:spPr>
          <a:xfrm rot="18441286">
            <a:off x="158586" y="1545322"/>
            <a:ext cx="3345839" cy="1374422"/>
          </a:xfrm>
          <a:prstGeom prst="parallelogram">
            <a:avLst>
              <a:gd name="adj" fmla="val 115279"/>
            </a:avLst>
          </a:prstGeom>
          <a:solidFill>
            <a:schemeClr val="accent2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471DC8-8D6B-CE44-940F-D3838AF112DB}"/>
              </a:ext>
            </a:extLst>
          </p:cNvPr>
          <p:cNvSpPr/>
          <p:nvPr/>
        </p:nvSpPr>
        <p:spPr>
          <a:xfrm rot="2184480">
            <a:off x="4320930" y="3240886"/>
            <a:ext cx="2398380" cy="10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949632CC-E0C3-C941-A12C-CAF063574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4" t="14573" r="10643" b="7974"/>
          <a:stretch/>
        </p:blipFill>
        <p:spPr>
          <a:xfrm>
            <a:off x="300037" y="349251"/>
            <a:ext cx="4838823" cy="456565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FDA9C094-B3CC-754E-93C6-27A24516ED54}"/>
              </a:ext>
            </a:extLst>
          </p:cNvPr>
          <p:cNvSpPr/>
          <p:nvPr/>
        </p:nvSpPr>
        <p:spPr>
          <a:xfrm rot="17542013">
            <a:off x="2009431" y="2310014"/>
            <a:ext cx="3596785" cy="644122"/>
          </a:xfrm>
          <a:prstGeom prst="parallelogram">
            <a:avLst>
              <a:gd name="adj" fmla="val 271151"/>
            </a:avLst>
          </a:prstGeom>
          <a:solidFill>
            <a:schemeClr val="accent2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471DC8-8D6B-CE44-940F-D3838AF112DB}"/>
              </a:ext>
            </a:extLst>
          </p:cNvPr>
          <p:cNvSpPr/>
          <p:nvPr/>
        </p:nvSpPr>
        <p:spPr>
          <a:xfrm rot="2184480">
            <a:off x="4320930" y="3240886"/>
            <a:ext cx="2398380" cy="10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00BFDED-BE70-ED41-9E5C-96EA51CD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78" y="2253145"/>
            <a:ext cx="5478084" cy="44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949632CC-E0C3-C941-A12C-CAF063574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4" t="14573" r="10643" b="7974"/>
          <a:stretch/>
        </p:blipFill>
        <p:spPr>
          <a:xfrm>
            <a:off x="300037" y="349251"/>
            <a:ext cx="4838823" cy="456565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FDA9C094-B3CC-754E-93C6-27A24516ED54}"/>
              </a:ext>
            </a:extLst>
          </p:cNvPr>
          <p:cNvSpPr/>
          <p:nvPr/>
        </p:nvSpPr>
        <p:spPr>
          <a:xfrm rot="16200000">
            <a:off x="2021306" y="506535"/>
            <a:ext cx="2272463" cy="2371724"/>
          </a:xfrm>
          <a:prstGeom prst="parallelogram">
            <a:avLst>
              <a:gd name="adj" fmla="val 22122"/>
            </a:avLst>
          </a:prstGeom>
          <a:solidFill>
            <a:schemeClr val="accent2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471DC8-8D6B-CE44-940F-D3838AF112DB}"/>
              </a:ext>
            </a:extLst>
          </p:cNvPr>
          <p:cNvSpPr/>
          <p:nvPr/>
        </p:nvSpPr>
        <p:spPr>
          <a:xfrm rot="2184480">
            <a:off x="4320930" y="3240886"/>
            <a:ext cx="2398380" cy="10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3473774D-C8DC-6449-BD87-84096E3A6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87"/>
          <a:stretch/>
        </p:blipFill>
        <p:spPr>
          <a:xfrm>
            <a:off x="6913719" y="2467385"/>
            <a:ext cx="5278281" cy="43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9100B87A-BE6B-374E-994B-D70EBBD4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57" y="584063"/>
            <a:ext cx="9444686" cy="56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F884CC65-DAE0-5D41-A060-B506F09B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3" y="428625"/>
            <a:ext cx="10547574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9100B87A-BE6B-374E-994B-D70EBBD4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57" y="584063"/>
            <a:ext cx="9444686" cy="56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F48B3289-18D2-DF48-A5AE-CD599E961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91"/>
          <a:stretch/>
        </p:blipFill>
        <p:spPr>
          <a:xfrm>
            <a:off x="1878200" y="505639"/>
            <a:ext cx="8435598" cy="1462338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39191CC-643F-C642-934E-E08644CA2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62"/>
          <a:stretch/>
        </p:blipFill>
        <p:spPr>
          <a:xfrm>
            <a:off x="1878201" y="1967977"/>
            <a:ext cx="8435598" cy="40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7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419C5546-4677-EB42-BD65-766996A8B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91"/>
          <a:stretch/>
        </p:blipFill>
        <p:spPr>
          <a:xfrm>
            <a:off x="3879055" y="527781"/>
            <a:ext cx="4433889" cy="58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2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able&#10;&#10;Description automatically generated">
            <a:extLst>
              <a:ext uri="{FF2B5EF4-FFF2-40B4-BE49-F238E27FC236}">
                <a16:creationId xmlns:a16="http://schemas.microsoft.com/office/drawing/2014/main" id="{F663D7D2-30C2-9249-94DB-2DFAF8F04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57" r="40338"/>
          <a:stretch/>
        </p:blipFill>
        <p:spPr>
          <a:xfrm>
            <a:off x="6339049" y="68166"/>
            <a:ext cx="5757863" cy="2862902"/>
          </a:xfrm>
          <a:prstGeom prst="rect">
            <a:avLst/>
          </a:prstGeom>
        </p:spPr>
      </p:pic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8DFBB7B6-38F8-B647-87A5-71ACBACC7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50" r="33006"/>
          <a:stretch/>
        </p:blipFill>
        <p:spPr>
          <a:xfrm>
            <a:off x="133352" y="68166"/>
            <a:ext cx="5651312" cy="2638168"/>
          </a:xfrm>
          <a:prstGeom prst="rect">
            <a:avLst/>
          </a:prstGeom>
        </p:spPr>
      </p:pic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F05734B7-7ACF-714E-AAE8-6C2F2F090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084" y="3112951"/>
            <a:ext cx="5651312" cy="3745049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58898F37-50F4-D14E-9BE6-8CA82D7C325B}"/>
              </a:ext>
            </a:extLst>
          </p:cNvPr>
          <p:cNvSpPr/>
          <p:nvPr/>
        </p:nvSpPr>
        <p:spPr>
          <a:xfrm rot="2681861">
            <a:off x="5618218" y="1264252"/>
            <a:ext cx="970109" cy="93447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C7DB18-2330-1B4D-ADF5-3B271510AD06}"/>
              </a:ext>
            </a:extLst>
          </p:cNvPr>
          <p:cNvSpPr/>
          <p:nvPr/>
        </p:nvSpPr>
        <p:spPr>
          <a:xfrm>
            <a:off x="5453563" y="2299717"/>
            <a:ext cx="1383957" cy="2075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F05734B7-7ACF-714E-AAE8-6C2F2F09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84" y="3112951"/>
            <a:ext cx="5651312" cy="3745049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16C7DB18-2330-1B4D-ADF5-3B271510AD06}"/>
              </a:ext>
            </a:extLst>
          </p:cNvPr>
          <p:cNvSpPr/>
          <p:nvPr/>
        </p:nvSpPr>
        <p:spPr>
          <a:xfrm>
            <a:off x="5453563" y="2299717"/>
            <a:ext cx="1383957" cy="2075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CA757638-E1F5-6341-8295-127AD6D0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52" y="367741"/>
            <a:ext cx="9597975" cy="15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D61770F-657C-CE4B-8EE7-E9FDEF18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3" y="749544"/>
            <a:ext cx="8715376" cy="593794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2ADF151-93C2-4A40-B7B6-58E4B27C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5" y="447918"/>
            <a:ext cx="9295566" cy="12237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84A918-6E58-3F4B-B6DF-A9D984E005CE}"/>
              </a:ext>
            </a:extLst>
          </p:cNvPr>
          <p:cNvCxnSpPr/>
          <p:nvPr/>
        </p:nvCxnSpPr>
        <p:spPr>
          <a:xfrm>
            <a:off x="6286500" y="1059778"/>
            <a:ext cx="214313" cy="469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6634CC-54DC-824E-9968-BCC9686DF662}"/>
              </a:ext>
            </a:extLst>
          </p:cNvPr>
          <p:cNvCxnSpPr/>
          <p:nvPr/>
        </p:nvCxnSpPr>
        <p:spPr>
          <a:xfrm>
            <a:off x="6009501" y="1059778"/>
            <a:ext cx="58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3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17</Words>
  <Application>Microsoft Macintosh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Anderson,Brooke</dc:creator>
  <cp:lastModifiedBy>Anderson,Brooke</cp:lastModifiedBy>
  <cp:revision>4</cp:revision>
  <cp:lastPrinted>2021-09-20T19:08:29Z</cp:lastPrinted>
  <dcterms:created xsi:type="dcterms:W3CDTF">2021-09-20T15:17:22Z</dcterms:created>
  <dcterms:modified xsi:type="dcterms:W3CDTF">2021-09-20T19:29:12Z</dcterms:modified>
</cp:coreProperties>
</file>