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712" y="-112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74639"/>
            <a:ext cx="3086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39"/>
            <a:ext cx="9029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7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3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2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5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74A5-E947-7C4A-B79D-090483C3FB0D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0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774A5-E947-7C4A-B79D-090483C3FB0D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D524E-D782-F145-9CF0-F1FCA579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4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8815" y="2089028"/>
            <a:ext cx="5008777" cy="2862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10555"/>
              </p:ext>
            </p:extLst>
          </p:nvPr>
        </p:nvGraphicFramePr>
        <p:xfrm>
          <a:off x="2030256" y="2422584"/>
          <a:ext cx="4441024" cy="2263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014"/>
                <a:gridCol w="810202"/>
                <a:gridCol w="810202"/>
                <a:gridCol w="810202"/>
                <a:gridCol w="810202"/>
                <a:gridCol w="810202"/>
              </a:tblGrid>
              <a:tr h="568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1.25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872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1,1,3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2,1,3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3,1,3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4,1,3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5,1,3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825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1,2,3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2,2,3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3,2,3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4,2,3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5,2,3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825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1,3,3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2,3,3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3,2,3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4,3,3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5,3,3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50367" y="2214249"/>
            <a:ext cx="526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Longitude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560772" y="3575069"/>
            <a:ext cx="271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Latitude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3586" y="2178468"/>
            <a:ext cx="7738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29210" y="1456067"/>
            <a:ext cx="5008777" cy="2862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13589"/>
              </p:ext>
            </p:extLst>
          </p:nvPr>
        </p:nvGraphicFramePr>
        <p:xfrm>
          <a:off x="3580651" y="1789623"/>
          <a:ext cx="4441024" cy="2263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014"/>
                <a:gridCol w="810202"/>
                <a:gridCol w="810202"/>
                <a:gridCol w="810202"/>
                <a:gridCol w="810202"/>
                <a:gridCol w="810202"/>
              </a:tblGrid>
              <a:tr h="568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1.25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872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1,1,2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2,1,2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3,1,2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4,1,2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5,1,2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825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1,2,2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2,2,2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3,2,2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4,2,2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5,2,2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825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1,3,2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2,3,2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3,2,2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4,3,2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5,3,2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00762" y="1581288"/>
            <a:ext cx="526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Longitude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129844" y="2998130"/>
            <a:ext cx="271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Latitude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13981" y="1545507"/>
            <a:ext cx="7738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6789" y="871138"/>
            <a:ext cx="5008777" cy="2862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41347"/>
              </p:ext>
            </p:extLst>
          </p:nvPr>
        </p:nvGraphicFramePr>
        <p:xfrm>
          <a:off x="5158230" y="1204694"/>
          <a:ext cx="4441024" cy="2263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014"/>
                <a:gridCol w="810202"/>
                <a:gridCol w="810202"/>
                <a:gridCol w="810202"/>
                <a:gridCol w="810202"/>
                <a:gridCol w="810202"/>
              </a:tblGrid>
              <a:tr h="568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1.25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3.75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6.25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8.75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11.25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872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1,1,1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2,1,1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3,1,1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4,1,1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5,1,1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8255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2</a:t>
                      </a:r>
                      <a:endParaRPr lang="en-US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1,2,1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2,2,1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3,2,1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4,2,1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5,2,1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825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1,3,1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2,3,1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3,2,1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4,3,1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5,3,1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8341" y="996359"/>
            <a:ext cx="526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Longitude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707423" y="2413201"/>
            <a:ext cx="271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Latitude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1560" y="960578"/>
            <a:ext cx="7738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860683" y="2838876"/>
            <a:ext cx="1008621" cy="5903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8566749" y="3429192"/>
            <a:ext cx="302555" cy="641804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03789" y="3982496"/>
            <a:ext cx="1686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Temperature at longitude 8.75</a:t>
            </a:r>
            <a:r>
              <a:rPr lang="en-US" baseline="30000" dirty="0" smtClean="0"/>
              <a:t>o</a:t>
            </a:r>
            <a:r>
              <a:rPr lang="en-US" dirty="0" smtClean="0"/>
              <a:t> and latitude 4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 </a:t>
            </a:r>
            <a:r>
              <a:rPr lang="en-US" dirty="0" smtClean="0"/>
              <a:t>on day 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037000" y="871138"/>
            <a:ext cx="3130360" cy="3447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101689" y="910811"/>
            <a:ext cx="30656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Attributes</a:t>
            </a:r>
          </a:p>
          <a:p>
            <a:endParaRPr lang="en-US" dirty="0"/>
          </a:p>
          <a:p>
            <a:r>
              <a:rPr lang="en-US" dirty="0" smtClean="0"/>
              <a:t>- time    Size</a:t>
            </a:r>
            <a:r>
              <a:rPr lang="en-US" smtClean="0"/>
              <a:t>: </a:t>
            </a:r>
            <a:r>
              <a:rPr lang="en-US" smtClean="0"/>
              <a:t>3</a:t>
            </a:r>
            <a:endParaRPr lang="en-US" dirty="0" smtClean="0"/>
          </a:p>
          <a:p>
            <a:r>
              <a:rPr lang="en-US" dirty="0" smtClean="0"/>
              <a:t>    Units</a:t>
            </a:r>
            <a:r>
              <a:rPr lang="en-US" dirty="0"/>
              <a:t>: days since 2006-01-</a:t>
            </a:r>
            <a:r>
              <a:rPr lang="en-US" dirty="0" smtClean="0"/>
              <a:t>01</a:t>
            </a:r>
          </a:p>
          <a:p>
            <a:r>
              <a:rPr lang="en-US" dirty="0"/>
              <a:t> </a:t>
            </a:r>
            <a:r>
              <a:rPr lang="en-US" dirty="0" smtClean="0"/>
              <a:t>   Calendar: </a:t>
            </a:r>
            <a:r>
              <a:rPr lang="en-US" dirty="0" err="1" smtClean="0"/>
              <a:t>noleap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lat</a:t>
            </a:r>
            <a:r>
              <a:rPr lang="en-US" dirty="0" smtClean="0"/>
              <a:t>    Size: 3</a:t>
            </a:r>
          </a:p>
          <a:p>
            <a:r>
              <a:rPr lang="en-US" dirty="0" smtClean="0"/>
              <a:t>    Units: </a:t>
            </a:r>
            <a:r>
              <a:rPr lang="en-US" dirty="0" err="1" smtClean="0"/>
              <a:t>degrees_east</a:t>
            </a:r>
            <a:endParaRPr lang="en-US" dirty="0" smtClean="0"/>
          </a:p>
          <a:p>
            <a:r>
              <a:rPr lang="en-US" dirty="0"/>
              <a:t>- </a:t>
            </a:r>
            <a:r>
              <a:rPr lang="en-US" dirty="0" err="1"/>
              <a:t>lon</a:t>
            </a:r>
            <a:r>
              <a:rPr lang="en-US" dirty="0"/>
              <a:t>    Size: 5</a:t>
            </a:r>
          </a:p>
          <a:p>
            <a:r>
              <a:rPr lang="en-US" dirty="0"/>
              <a:t>    </a:t>
            </a:r>
            <a:r>
              <a:rPr lang="en-US" dirty="0" smtClean="0"/>
              <a:t>Units</a:t>
            </a:r>
            <a:r>
              <a:rPr lang="en-US" dirty="0"/>
              <a:t>: </a:t>
            </a:r>
            <a:r>
              <a:rPr lang="en-US" dirty="0" err="1" smtClean="0"/>
              <a:t>degrees_north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598483" y="3533482"/>
            <a:ext cx="0" cy="646674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74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129</Words>
  <Application>Microsoft Macintosh PowerPoint</Application>
  <PresentationFormat>Custom</PresentationFormat>
  <Paragraphs>88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gbanders</dc:creator>
  <cp:lastModifiedBy>gbanders</cp:lastModifiedBy>
  <cp:revision>16</cp:revision>
  <dcterms:created xsi:type="dcterms:W3CDTF">2016-12-22T02:02:21Z</dcterms:created>
  <dcterms:modified xsi:type="dcterms:W3CDTF">2016-12-30T23:48:14Z</dcterms:modified>
</cp:coreProperties>
</file>