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712" y="-1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74A5-E947-7C4A-B79D-090483C3FB0D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56394" y="1539880"/>
            <a:ext cx="5008777" cy="2862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69133"/>
              </p:ext>
            </p:extLst>
          </p:nvPr>
        </p:nvGraphicFramePr>
        <p:xfrm>
          <a:off x="3607835" y="1873436"/>
          <a:ext cx="4441024" cy="226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14"/>
                <a:gridCol w="810202"/>
                <a:gridCol w="810202"/>
                <a:gridCol w="810202"/>
                <a:gridCol w="810202"/>
                <a:gridCol w="810202"/>
              </a:tblGrid>
              <a:tr h="568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72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1,1,3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2,1,3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3,1,3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4,1,3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5,1,3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1,2,3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2,2,3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4,2,3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5,2,3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1,3,3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2,3,3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4,3,3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5,3,3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27946" y="1665101"/>
            <a:ext cx="52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63643" y="2857855"/>
            <a:ext cx="27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1165" y="1629320"/>
            <a:ext cx="773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6789" y="906919"/>
            <a:ext cx="5008777" cy="2862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23765"/>
              </p:ext>
            </p:extLst>
          </p:nvPr>
        </p:nvGraphicFramePr>
        <p:xfrm>
          <a:off x="5158230" y="1240475"/>
          <a:ext cx="4441024" cy="226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14"/>
                <a:gridCol w="810202"/>
                <a:gridCol w="810202"/>
                <a:gridCol w="810202"/>
                <a:gridCol w="810202"/>
                <a:gridCol w="810202"/>
              </a:tblGrid>
              <a:tr h="568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72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1,1,2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2,1,2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3,1,2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4,1,2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5,1,2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1,2,2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2,2,2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4,2,2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5,2,2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1,3,2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2,3,2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4,3,2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5,3,2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8341" y="1032140"/>
            <a:ext cx="52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614038" y="2224894"/>
            <a:ext cx="27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1560" y="996359"/>
            <a:ext cx="773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4368" y="321990"/>
            <a:ext cx="5008777" cy="2862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74237"/>
              </p:ext>
            </p:extLst>
          </p:nvPr>
        </p:nvGraphicFramePr>
        <p:xfrm>
          <a:off x="6735809" y="655546"/>
          <a:ext cx="4441024" cy="226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14"/>
                <a:gridCol w="810202"/>
                <a:gridCol w="810202"/>
                <a:gridCol w="810202"/>
                <a:gridCol w="810202"/>
                <a:gridCol w="810202"/>
              </a:tblGrid>
              <a:tr h="568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72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1,1,1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2,1,1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3,1,1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4,1,1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5,1,1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1,2,1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2,2,1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4,2,1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5,2,1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1,3,1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2,3,1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4,3,1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5,3,1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55920" y="447211"/>
            <a:ext cx="52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191617" y="1639965"/>
            <a:ext cx="27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9139" y="411430"/>
            <a:ext cx="773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Day 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96179" y="3096180"/>
            <a:ext cx="1235000" cy="425668"/>
          </a:xfrm>
          <a:prstGeom prst="straightConnector1">
            <a:avLst/>
          </a:prstGeom>
          <a:ln w="38100" cmpd="sng">
            <a:prstDash val="sys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38262" y="2289728"/>
            <a:ext cx="1008621" cy="5903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144328" y="2880044"/>
            <a:ext cx="302555" cy="641804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44014" y="3433348"/>
            <a:ext cx="157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on Day 1 at longitude X</a:t>
            </a:r>
            <a:r>
              <a:rPr lang="en-US" baseline="-25000" dirty="0" smtClean="0"/>
              <a:t>4</a:t>
            </a:r>
            <a:r>
              <a:rPr lang="en-US" dirty="0"/>
              <a:t> </a:t>
            </a:r>
            <a:r>
              <a:rPr lang="en-US" dirty="0" smtClean="0"/>
              <a:t>and latitude Y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4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gbanders</dc:creator>
  <cp:lastModifiedBy>gbanders</cp:lastModifiedBy>
  <cp:revision>4</cp:revision>
  <dcterms:created xsi:type="dcterms:W3CDTF">2016-12-22T02:02:21Z</dcterms:created>
  <dcterms:modified xsi:type="dcterms:W3CDTF">2016-12-22T02:39:42Z</dcterms:modified>
</cp:coreProperties>
</file>