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0"/>
    <p:restoredTop sz="94674"/>
  </p:normalViewPr>
  <p:slideViewPr>
    <p:cSldViewPr snapToGrid="0">
      <p:cViewPr varScale="1">
        <p:scale>
          <a:sx n="122" d="100"/>
          <a:sy n="122" d="100"/>
        </p:scale>
        <p:origin x="21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86EAE-4F96-84D2-AE27-3E6E918A8B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B64796-D760-D94F-3614-688596ACF2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9089B1-8D0D-D51F-1618-C5D492BB6365}"/>
              </a:ext>
            </a:extLst>
          </p:cNvPr>
          <p:cNvSpPr>
            <a:spLocks noGrp="1"/>
          </p:cNvSpPr>
          <p:nvPr>
            <p:ph type="dt" sz="half" idx="10"/>
          </p:nvPr>
        </p:nvSpPr>
        <p:spPr/>
        <p:txBody>
          <a:bodyPr/>
          <a:lstStyle/>
          <a:p>
            <a:fld id="{F9CFF041-60DC-4F4E-A5E3-0EAEDCE19549}" type="datetimeFigureOut">
              <a:rPr lang="en-US" smtClean="0"/>
              <a:t>8/22/24</a:t>
            </a:fld>
            <a:endParaRPr lang="en-US"/>
          </a:p>
        </p:txBody>
      </p:sp>
      <p:sp>
        <p:nvSpPr>
          <p:cNvPr id="5" name="Footer Placeholder 4">
            <a:extLst>
              <a:ext uri="{FF2B5EF4-FFF2-40B4-BE49-F238E27FC236}">
                <a16:creationId xmlns:a16="http://schemas.microsoft.com/office/drawing/2014/main" id="{2059B98F-43A5-EEB7-909C-5AF334F7A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00100-C987-67A3-8CAA-1CC7FB61C355}"/>
              </a:ext>
            </a:extLst>
          </p:cNvPr>
          <p:cNvSpPr>
            <a:spLocks noGrp="1"/>
          </p:cNvSpPr>
          <p:nvPr>
            <p:ph type="sldNum" sz="quarter" idx="12"/>
          </p:nvPr>
        </p:nvSpPr>
        <p:spPr/>
        <p:txBody>
          <a:bodyPr/>
          <a:lstStyle/>
          <a:p>
            <a:fld id="{7A7EA060-1099-2C4D-A840-88999831EE11}" type="slidenum">
              <a:rPr lang="en-US" smtClean="0"/>
              <a:t>‹#›</a:t>
            </a:fld>
            <a:endParaRPr lang="en-US"/>
          </a:p>
        </p:txBody>
      </p:sp>
    </p:spTree>
    <p:extLst>
      <p:ext uri="{BB962C8B-B14F-4D97-AF65-F5344CB8AC3E}">
        <p14:creationId xmlns:p14="http://schemas.microsoft.com/office/powerpoint/2010/main" val="296506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8EE1-1F32-507A-DC68-8640ED883B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16BEE2-2FA5-1710-51EA-C615D0D17B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62886-F33B-A140-6C90-44BE2AA0813B}"/>
              </a:ext>
            </a:extLst>
          </p:cNvPr>
          <p:cNvSpPr>
            <a:spLocks noGrp="1"/>
          </p:cNvSpPr>
          <p:nvPr>
            <p:ph type="dt" sz="half" idx="10"/>
          </p:nvPr>
        </p:nvSpPr>
        <p:spPr/>
        <p:txBody>
          <a:bodyPr/>
          <a:lstStyle/>
          <a:p>
            <a:fld id="{F9CFF041-60DC-4F4E-A5E3-0EAEDCE19549}" type="datetimeFigureOut">
              <a:rPr lang="en-US" smtClean="0"/>
              <a:t>8/22/24</a:t>
            </a:fld>
            <a:endParaRPr lang="en-US"/>
          </a:p>
        </p:txBody>
      </p:sp>
      <p:sp>
        <p:nvSpPr>
          <p:cNvPr id="5" name="Footer Placeholder 4">
            <a:extLst>
              <a:ext uri="{FF2B5EF4-FFF2-40B4-BE49-F238E27FC236}">
                <a16:creationId xmlns:a16="http://schemas.microsoft.com/office/drawing/2014/main" id="{F06FECD1-78A4-8B23-E3A2-4E8F92175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96817-6914-D626-5DB5-564FEE2B2D40}"/>
              </a:ext>
            </a:extLst>
          </p:cNvPr>
          <p:cNvSpPr>
            <a:spLocks noGrp="1"/>
          </p:cNvSpPr>
          <p:nvPr>
            <p:ph type="sldNum" sz="quarter" idx="12"/>
          </p:nvPr>
        </p:nvSpPr>
        <p:spPr/>
        <p:txBody>
          <a:bodyPr/>
          <a:lstStyle/>
          <a:p>
            <a:fld id="{7A7EA060-1099-2C4D-A840-88999831EE11}" type="slidenum">
              <a:rPr lang="en-US" smtClean="0"/>
              <a:t>‹#›</a:t>
            </a:fld>
            <a:endParaRPr lang="en-US"/>
          </a:p>
        </p:txBody>
      </p:sp>
    </p:spTree>
    <p:extLst>
      <p:ext uri="{BB962C8B-B14F-4D97-AF65-F5344CB8AC3E}">
        <p14:creationId xmlns:p14="http://schemas.microsoft.com/office/powerpoint/2010/main" val="269850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04B288-E894-CFF1-9824-7731989629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7CC7BF-21A3-970C-095A-B62A6AFA02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A5B9B5-19B2-9F29-CCEB-47CCE24227EA}"/>
              </a:ext>
            </a:extLst>
          </p:cNvPr>
          <p:cNvSpPr>
            <a:spLocks noGrp="1"/>
          </p:cNvSpPr>
          <p:nvPr>
            <p:ph type="dt" sz="half" idx="10"/>
          </p:nvPr>
        </p:nvSpPr>
        <p:spPr/>
        <p:txBody>
          <a:bodyPr/>
          <a:lstStyle/>
          <a:p>
            <a:fld id="{F9CFF041-60DC-4F4E-A5E3-0EAEDCE19549}" type="datetimeFigureOut">
              <a:rPr lang="en-US" smtClean="0"/>
              <a:t>8/22/24</a:t>
            </a:fld>
            <a:endParaRPr lang="en-US"/>
          </a:p>
        </p:txBody>
      </p:sp>
      <p:sp>
        <p:nvSpPr>
          <p:cNvPr id="5" name="Footer Placeholder 4">
            <a:extLst>
              <a:ext uri="{FF2B5EF4-FFF2-40B4-BE49-F238E27FC236}">
                <a16:creationId xmlns:a16="http://schemas.microsoft.com/office/drawing/2014/main" id="{C89B3CD4-BC73-06BC-AB35-EDACEE866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DD3A0-BC81-6EC1-EF1F-F1688754A899}"/>
              </a:ext>
            </a:extLst>
          </p:cNvPr>
          <p:cNvSpPr>
            <a:spLocks noGrp="1"/>
          </p:cNvSpPr>
          <p:nvPr>
            <p:ph type="sldNum" sz="quarter" idx="12"/>
          </p:nvPr>
        </p:nvSpPr>
        <p:spPr/>
        <p:txBody>
          <a:bodyPr/>
          <a:lstStyle/>
          <a:p>
            <a:fld id="{7A7EA060-1099-2C4D-A840-88999831EE11}" type="slidenum">
              <a:rPr lang="en-US" smtClean="0"/>
              <a:t>‹#›</a:t>
            </a:fld>
            <a:endParaRPr lang="en-US"/>
          </a:p>
        </p:txBody>
      </p:sp>
    </p:spTree>
    <p:extLst>
      <p:ext uri="{BB962C8B-B14F-4D97-AF65-F5344CB8AC3E}">
        <p14:creationId xmlns:p14="http://schemas.microsoft.com/office/powerpoint/2010/main" val="176406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9A1-86A3-BE78-520A-8DBF1F20A6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2D3A10-2535-9D04-106F-1FFA00E816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5DC270-E85E-E435-7064-BD301665D9BD}"/>
              </a:ext>
            </a:extLst>
          </p:cNvPr>
          <p:cNvSpPr>
            <a:spLocks noGrp="1"/>
          </p:cNvSpPr>
          <p:nvPr>
            <p:ph type="dt" sz="half" idx="10"/>
          </p:nvPr>
        </p:nvSpPr>
        <p:spPr/>
        <p:txBody>
          <a:bodyPr/>
          <a:lstStyle/>
          <a:p>
            <a:fld id="{F9CFF041-60DC-4F4E-A5E3-0EAEDCE19549}" type="datetimeFigureOut">
              <a:rPr lang="en-US" smtClean="0"/>
              <a:t>8/22/24</a:t>
            </a:fld>
            <a:endParaRPr lang="en-US"/>
          </a:p>
        </p:txBody>
      </p:sp>
      <p:sp>
        <p:nvSpPr>
          <p:cNvPr id="5" name="Footer Placeholder 4">
            <a:extLst>
              <a:ext uri="{FF2B5EF4-FFF2-40B4-BE49-F238E27FC236}">
                <a16:creationId xmlns:a16="http://schemas.microsoft.com/office/drawing/2014/main" id="{4FC8F7F6-D785-5171-D009-D6FE5CD7D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27AEE-6A78-BED9-99E5-A2AE1CD094B0}"/>
              </a:ext>
            </a:extLst>
          </p:cNvPr>
          <p:cNvSpPr>
            <a:spLocks noGrp="1"/>
          </p:cNvSpPr>
          <p:nvPr>
            <p:ph type="sldNum" sz="quarter" idx="12"/>
          </p:nvPr>
        </p:nvSpPr>
        <p:spPr/>
        <p:txBody>
          <a:bodyPr/>
          <a:lstStyle/>
          <a:p>
            <a:fld id="{7A7EA060-1099-2C4D-A840-88999831EE11}" type="slidenum">
              <a:rPr lang="en-US" smtClean="0"/>
              <a:t>‹#›</a:t>
            </a:fld>
            <a:endParaRPr lang="en-US"/>
          </a:p>
        </p:txBody>
      </p:sp>
    </p:spTree>
    <p:extLst>
      <p:ext uri="{BB962C8B-B14F-4D97-AF65-F5344CB8AC3E}">
        <p14:creationId xmlns:p14="http://schemas.microsoft.com/office/powerpoint/2010/main" val="4193352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C60D-B05A-C2E3-18CB-3D9F8E1B5E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89EEA3-0223-F3B7-E090-9DD04E357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C80D85-2783-E2B0-4933-47D78E76E61F}"/>
              </a:ext>
            </a:extLst>
          </p:cNvPr>
          <p:cNvSpPr>
            <a:spLocks noGrp="1"/>
          </p:cNvSpPr>
          <p:nvPr>
            <p:ph type="dt" sz="half" idx="10"/>
          </p:nvPr>
        </p:nvSpPr>
        <p:spPr/>
        <p:txBody>
          <a:bodyPr/>
          <a:lstStyle/>
          <a:p>
            <a:fld id="{F9CFF041-60DC-4F4E-A5E3-0EAEDCE19549}" type="datetimeFigureOut">
              <a:rPr lang="en-US" smtClean="0"/>
              <a:t>8/22/24</a:t>
            </a:fld>
            <a:endParaRPr lang="en-US"/>
          </a:p>
        </p:txBody>
      </p:sp>
      <p:sp>
        <p:nvSpPr>
          <p:cNvPr id="5" name="Footer Placeholder 4">
            <a:extLst>
              <a:ext uri="{FF2B5EF4-FFF2-40B4-BE49-F238E27FC236}">
                <a16:creationId xmlns:a16="http://schemas.microsoft.com/office/drawing/2014/main" id="{0DADCE18-7DE8-B628-972A-18F545493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75519-338A-A861-91DE-ED24BBDCE726}"/>
              </a:ext>
            </a:extLst>
          </p:cNvPr>
          <p:cNvSpPr>
            <a:spLocks noGrp="1"/>
          </p:cNvSpPr>
          <p:nvPr>
            <p:ph type="sldNum" sz="quarter" idx="12"/>
          </p:nvPr>
        </p:nvSpPr>
        <p:spPr/>
        <p:txBody>
          <a:bodyPr/>
          <a:lstStyle/>
          <a:p>
            <a:fld id="{7A7EA060-1099-2C4D-A840-88999831EE11}" type="slidenum">
              <a:rPr lang="en-US" smtClean="0"/>
              <a:t>‹#›</a:t>
            </a:fld>
            <a:endParaRPr lang="en-US"/>
          </a:p>
        </p:txBody>
      </p:sp>
    </p:spTree>
    <p:extLst>
      <p:ext uri="{BB962C8B-B14F-4D97-AF65-F5344CB8AC3E}">
        <p14:creationId xmlns:p14="http://schemas.microsoft.com/office/powerpoint/2010/main" val="324175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1F52-E958-752B-11AC-E86528C7E8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13B206-A72D-1818-0FD1-DC6532A404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6146CE-D7E1-2583-3101-60A5E5F382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2F086A-D4CC-6369-E08F-9FEEEA7CDBB9}"/>
              </a:ext>
            </a:extLst>
          </p:cNvPr>
          <p:cNvSpPr>
            <a:spLocks noGrp="1"/>
          </p:cNvSpPr>
          <p:nvPr>
            <p:ph type="dt" sz="half" idx="10"/>
          </p:nvPr>
        </p:nvSpPr>
        <p:spPr/>
        <p:txBody>
          <a:bodyPr/>
          <a:lstStyle/>
          <a:p>
            <a:fld id="{F9CFF041-60DC-4F4E-A5E3-0EAEDCE19549}" type="datetimeFigureOut">
              <a:rPr lang="en-US" smtClean="0"/>
              <a:t>8/22/24</a:t>
            </a:fld>
            <a:endParaRPr lang="en-US"/>
          </a:p>
        </p:txBody>
      </p:sp>
      <p:sp>
        <p:nvSpPr>
          <p:cNvPr id="6" name="Footer Placeholder 5">
            <a:extLst>
              <a:ext uri="{FF2B5EF4-FFF2-40B4-BE49-F238E27FC236}">
                <a16:creationId xmlns:a16="http://schemas.microsoft.com/office/drawing/2014/main" id="{47F5970F-650F-D8F4-AE62-1F59831512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77D59-AF60-C969-3E61-897A5E7EE07D}"/>
              </a:ext>
            </a:extLst>
          </p:cNvPr>
          <p:cNvSpPr>
            <a:spLocks noGrp="1"/>
          </p:cNvSpPr>
          <p:nvPr>
            <p:ph type="sldNum" sz="quarter" idx="12"/>
          </p:nvPr>
        </p:nvSpPr>
        <p:spPr/>
        <p:txBody>
          <a:bodyPr/>
          <a:lstStyle/>
          <a:p>
            <a:fld id="{7A7EA060-1099-2C4D-A840-88999831EE11}" type="slidenum">
              <a:rPr lang="en-US" smtClean="0"/>
              <a:t>‹#›</a:t>
            </a:fld>
            <a:endParaRPr lang="en-US"/>
          </a:p>
        </p:txBody>
      </p:sp>
    </p:spTree>
    <p:extLst>
      <p:ext uri="{BB962C8B-B14F-4D97-AF65-F5344CB8AC3E}">
        <p14:creationId xmlns:p14="http://schemas.microsoft.com/office/powerpoint/2010/main" val="1598104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AE8A-851C-9BC4-56B7-CECFA76AD5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C6D963-5265-6ED9-BA40-425177021C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A38D25-AD3F-0843-E84C-C5F7489A87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CCD07-C12F-994A-DBD5-B8FC46A5EB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C6265A-75A2-D493-D1CB-3780E26590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2FF5F8-4AA8-FAEB-05FE-DD1F3A6289D6}"/>
              </a:ext>
            </a:extLst>
          </p:cNvPr>
          <p:cNvSpPr>
            <a:spLocks noGrp="1"/>
          </p:cNvSpPr>
          <p:nvPr>
            <p:ph type="dt" sz="half" idx="10"/>
          </p:nvPr>
        </p:nvSpPr>
        <p:spPr/>
        <p:txBody>
          <a:bodyPr/>
          <a:lstStyle/>
          <a:p>
            <a:fld id="{F9CFF041-60DC-4F4E-A5E3-0EAEDCE19549}" type="datetimeFigureOut">
              <a:rPr lang="en-US" smtClean="0"/>
              <a:t>8/22/24</a:t>
            </a:fld>
            <a:endParaRPr lang="en-US"/>
          </a:p>
        </p:txBody>
      </p:sp>
      <p:sp>
        <p:nvSpPr>
          <p:cNvPr id="8" name="Footer Placeholder 7">
            <a:extLst>
              <a:ext uri="{FF2B5EF4-FFF2-40B4-BE49-F238E27FC236}">
                <a16:creationId xmlns:a16="http://schemas.microsoft.com/office/drawing/2014/main" id="{8BA08596-FDF6-5A33-7EF7-DB92E30D04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019DD-3CA2-84CE-4743-2EF7589A3CE3}"/>
              </a:ext>
            </a:extLst>
          </p:cNvPr>
          <p:cNvSpPr>
            <a:spLocks noGrp="1"/>
          </p:cNvSpPr>
          <p:nvPr>
            <p:ph type="sldNum" sz="quarter" idx="12"/>
          </p:nvPr>
        </p:nvSpPr>
        <p:spPr/>
        <p:txBody>
          <a:bodyPr/>
          <a:lstStyle/>
          <a:p>
            <a:fld id="{7A7EA060-1099-2C4D-A840-88999831EE11}" type="slidenum">
              <a:rPr lang="en-US" smtClean="0"/>
              <a:t>‹#›</a:t>
            </a:fld>
            <a:endParaRPr lang="en-US"/>
          </a:p>
        </p:txBody>
      </p:sp>
    </p:spTree>
    <p:extLst>
      <p:ext uri="{BB962C8B-B14F-4D97-AF65-F5344CB8AC3E}">
        <p14:creationId xmlns:p14="http://schemas.microsoft.com/office/powerpoint/2010/main" val="3121379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51C6-5BA2-976E-D4DA-74A6392BC0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B399C8-DADE-D74E-1328-41AB3C9CEC92}"/>
              </a:ext>
            </a:extLst>
          </p:cNvPr>
          <p:cNvSpPr>
            <a:spLocks noGrp="1"/>
          </p:cNvSpPr>
          <p:nvPr>
            <p:ph type="dt" sz="half" idx="10"/>
          </p:nvPr>
        </p:nvSpPr>
        <p:spPr/>
        <p:txBody>
          <a:bodyPr/>
          <a:lstStyle/>
          <a:p>
            <a:fld id="{F9CFF041-60DC-4F4E-A5E3-0EAEDCE19549}" type="datetimeFigureOut">
              <a:rPr lang="en-US" smtClean="0"/>
              <a:t>8/22/24</a:t>
            </a:fld>
            <a:endParaRPr lang="en-US"/>
          </a:p>
        </p:txBody>
      </p:sp>
      <p:sp>
        <p:nvSpPr>
          <p:cNvPr id="4" name="Footer Placeholder 3">
            <a:extLst>
              <a:ext uri="{FF2B5EF4-FFF2-40B4-BE49-F238E27FC236}">
                <a16:creationId xmlns:a16="http://schemas.microsoft.com/office/drawing/2014/main" id="{6DCF6F47-F4DD-22EB-223D-C9D0DF056C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A134D9-D322-9C2F-D76F-A90DAAF62A89}"/>
              </a:ext>
            </a:extLst>
          </p:cNvPr>
          <p:cNvSpPr>
            <a:spLocks noGrp="1"/>
          </p:cNvSpPr>
          <p:nvPr>
            <p:ph type="sldNum" sz="quarter" idx="12"/>
          </p:nvPr>
        </p:nvSpPr>
        <p:spPr/>
        <p:txBody>
          <a:bodyPr/>
          <a:lstStyle/>
          <a:p>
            <a:fld id="{7A7EA060-1099-2C4D-A840-88999831EE11}" type="slidenum">
              <a:rPr lang="en-US" smtClean="0"/>
              <a:t>‹#›</a:t>
            </a:fld>
            <a:endParaRPr lang="en-US"/>
          </a:p>
        </p:txBody>
      </p:sp>
    </p:spTree>
    <p:extLst>
      <p:ext uri="{BB962C8B-B14F-4D97-AF65-F5344CB8AC3E}">
        <p14:creationId xmlns:p14="http://schemas.microsoft.com/office/powerpoint/2010/main" val="232843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8653B-197A-D61D-16A9-8A0BEEAA678C}"/>
              </a:ext>
            </a:extLst>
          </p:cNvPr>
          <p:cNvSpPr>
            <a:spLocks noGrp="1"/>
          </p:cNvSpPr>
          <p:nvPr>
            <p:ph type="dt" sz="half" idx="10"/>
          </p:nvPr>
        </p:nvSpPr>
        <p:spPr/>
        <p:txBody>
          <a:bodyPr/>
          <a:lstStyle/>
          <a:p>
            <a:fld id="{F9CFF041-60DC-4F4E-A5E3-0EAEDCE19549}" type="datetimeFigureOut">
              <a:rPr lang="en-US" smtClean="0"/>
              <a:t>8/22/24</a:t>
            </a:fld>
            <a:endParaRPr lang="en-US"/>
          </a:p>
        </p:txBody>
      </p:sp>
      <p:sp>
        <p:nvSpPr>
          <p:cNvPr id="3" name="Footer Placeholder 2">
            <a:extLst>
              <a:ext uri="{FF2B5EF4-FFF2-40B4-BE49-F238E27FC236}">
                <a16:creationId xmlns:a16="http://schemas.microsoft.com/office/drawing/2014/main" id="{E7F1A576-3574-5064-ADA4-C7D5538F24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FF55A8-1D87-002C-27B4-8176ABD991B8}"/>
              </a:ext>
            </a:extLst>
          </p:cNvPr>
          <p:cNvSpPr>
            <a:spLocks noGrp="1"/>
          </p:cNvSpPr>
          <p:nvPr>
            <p:ph type="sldNum" sz="quarter" idx="12"/>
          </p:nvPr>
        </p:nvSpPr>
        <p:spPr/>
        <p:txBody>
          <a:bodyPr/>
          <a:lstStyle/>
          <a:p>
            <a:fld id="{7A7EA060-1099-2C4D-A840-88999831EE11}" type="slidenum">
              <a:rPr lang="en-US" smtClean="0"/>
              <a:t>‹#›</a:t>
            </a:fld>
            <a:endParaRPr lang="en-US"/>
          </a:p>
        </p:txBody>
      </p:sp>
    </p:spTree>
    <p:extLst>
      <p:ext uri="{BB962C8B-B14F-4D97-AF65-F5344CB8AC3E}">
        <p14:creationId xmlns:p14="http://schemas.microsoft.com/office/powerpoint/2010/main" val="213305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1FC3-A6CD-4C1D-1DDD-8CED7409FE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A9BB7C-4C80-2F3E-839A-4F963668F6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7F31B9-2A9D-205A-E83C-AF802085B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FF154-7A1C-CDE4-D434-014F0B858AEB}"/>
              </a:ext>
            </a:extLst>
          </p:cNvPr>
          <p:cNvSpPr>
            <a:spLocks noGrp="1"/>
          </p:cNvSpPr>
          <p:nvPr>
            <p:ph type="dt" sz="half" idx="10"/>
          </p:nvPr>
        </p:nvSpPr>
        <p:spPr/>
        <p:txBody>
          <a:bodyPr/>
          <a:lstStyle/>
          <a:p>
            <a:fld id="{F9CFF041-60DC-4F4E-A5E3-0EAEDCE19549}" type="datetimeFigureOut">
              <a:rPr lang="en-US" smtClean="0"/>
              <a:t>8/22/24</a:t>
            </a:fld>
            <a:endParaRPr lang="en-US"/>
          </a:p>
        </p:txBody>
      </p:sp>
      <p:sp>
        <p:nvSpPr>
          <p:cNvPr id="6" name="Footer Placeholder 5">
            <a:extLst>
              <a:ext uri="{FF2B5EF4-FFF2-40B4-BE49-F238E27FC236}">
                <a16:creationId xmlns:a16="http://schemas.microsoft.com/office/drawing/2014/main" id="{B436D998-5108-B1E8-2C95-8137F1F398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82190E-511B-97B5-F51B-25AC655F47D0}"/>
              </a:ext>
            </a:extLst>
          </p:cNvPr>
          <p:cNvSpPr>
            <a:spLocks noGrp="1"/>
          </p:cNvSpPr>
          <p:nvPr>
            <p:ph type="sldNum" sz="quarter" idx="12"/>
          </p:nvPr>
        </p:nvSpPr>
        <p:spPr/>
        <p:txBody>
          <a:bodyPr/>
          <a:lstStyle/>
          <a:p>
            <a:fld id="{7A7EA060-1099-2C4D-A840-88999831EE11}" type="slidenum">
              <a:rPr lang="en-US" smtClean="0"/>
              <a:t>‹#›</a:t>
            </a:fld>
            <a:endParaRPr lang="en-US"/>
          </a:p>
        </p:txBody>
      </p:sp>
    </p:spTree>
    <p:extLst>
      <p:ext uri="{BB962C8B-B14F-4D97-AF65-F5344CB8AC3E}">
        <p14:creationId xmlns:p14="http://schemas.microsoft.com/office/powerpoint/2010/main" val="1844203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9466-E3E6-12B0-47DB-90F2E2292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6D2EC9-236A-EA27-1B78-0FEAD6000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F29F7E-CB73-B112-DBF3-651C5F511A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F1A269-F3EE-5A82-684D-924FCFF374DC}"/>
              </a:ext>
            </a:extLst>
          </p:cNvPr>
          <p:cNvSpPr>
            <a:spLocks noGrp="1"/>
          </p:cNvSpPr>
          <p:nvPr>
            <p:ph type="dt" sz="half" idx="10"/>
          </p:nvPr>
        </p:nvSpPr>
        <p:spPr/>
        <p:txBody>
          <a:bodyPr/>
          <a:lstStyle/>
          <a:p>
            <a:fld id="{F9CFF041-60DC-4F4E-A5E3-0EAEDCE19549}" type="datetimeFigureOut">
              <a:rPr lang="en-US" smtClean="0"/>
              <a:t>8/22/24</a:t>
            </a:fld>
            <a:endParaRPr lang="en-US"/>
          </a:p>
        </p:txBody>
      </p:sp>
      <p:sp>
        <p:nvSpPr>
          <p:cNvPr id="6" name="Footer Placeholder 5">
            <a:extLst>
              <a:ext uri="{FF2B5EF4-FFF2-40B4-BE49-F238E27FC236}">
                <a16:creationId xmlns:a16="http://schemas.microsoft.com/office/drawing/2014/main" id="{A6FC1729-7182-AD49-A504-7BE633694C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9E444C-9E6F-00FA-A6EF-56DB3237F15C}"/>
              </a:ext>
            </a:extLst>
          </p:cNvPr>
          <p:cNvSpPr>
            <a:spLocks noGrp="1"/>
          </p:cNvSpPr>
          <p:nvPr>
            <p:ph type="sldNum" sz="quarter" idx="12"/>
          </p:nvPr>
        </p:nvSpPr>
        <p:spPr/>
        <p:txBody>
          <a:bodyPr/>
          <a:lstStyle/>
          <a:p>
            <a:fld id="{7A7EA060-1099-2C4D-A840-88999831EE11}" type="slidenum">
              <a:rPr lang="en-US" smtClean="0"/>
              <a:t>‹#›</a:t>
            </a:fld>
            <a:endParaRPr lang="en-US"/>
          </a:p>
        </p:txBody>
      </p:sp>
    </p:spTree>
    <p:extLst>
      <p:ext uri="{BB962C8B-B14F-4D97-AF65-F5344CB8AC3E}">
        <p14:creationId xmlns:p14="http://schemas.microsoft.com/office/powerpoint/2010/main" val="395041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0A64AB-52CC-58D1-ABF7-FA0729548E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537CF8-EBFE-06DA-0909-2F1A8993B8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483C4-4B3F-96CD-8520-50DB87470B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FF041-60DC-4F4E-A5E3-0EAEDCE19549}" type="datetimeFigureOut">
              <a:rPr lang="en-US" smtClean="0"/>
              <a:t>8/22/24</a:t>
            </a:fld>
            <a:endParaRPr lang="en-US"/>
          </a:p>
        </p:txBody>
      </p:sp>
      <p:sp>
        <p:nvSpPr>
          <p:cNvPr id="5" name="Footer Placeholder 4">
            <a:extLst>
              <a:ext uri="{FF2B5EF4-FFF2-40B4-BE49-F238E27FC236}">
                <a16:creationId xmlns:a16="http://schemas.microsoft.com/office/drawing/2014/main" id="{BBEAA924-032F-808F-0DDA-D22C222109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2724FB-C840-7FEB-7D3F-D13F8E4BA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EA060-1099-2C4D-A840-88999831EE11}" type="slidenum">
              <a:rPr lang="en-US" smtClean="0"/>
              <a:t>‹#›</a:t>
            </a:fld>
            <a:endParaRPr lang="en-US"/>
          </a:p>
        </p:txBody>
      </p:sp>
    </p:spTree>
    <p:extLst>
      <p:ext uri="{BB962C8B-B14F-4D97-AF65-F5344CB8AC3E}">
        <p14:creationId xmlns:p14="http://schemas.microsoft.com/office/powerpoint/2010/main" val="1134803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BCE7FA-61A0-FB04-DF5E-008AEBC41D30}"/>
              </a:ext>
            </a:extLst>
          </p:cNvPr>
          <p:cNvPicPr>
            <a:picLocks noChangeAspect="1"/>
          </p:cNvPicPr>
          <p:nvPr/>
        </p:nvPicPr>
        <p:blipFill>
          <a:blip r:embed="rId2"/>
          <a:stretch>
            <a:fillRect/>
          </a:stretch>
        </p:blipFill>
        <p:spPr>
          <a:xfrm>
            <a:off x="381292" y="475180"/>
            <a:ext cx="9810164" cy="5907640"/>
          </a:xfrm>
          <a:prstGeom prst="rect">
            <a:avLst/>
          </a:prstGeom>
        </p:spPr>
      </p:pic>
    </p:spTree>
    <p:extLst>
      <p:ext uri="{BB962C8B-B14F-4D97-AF65-F5344CB8AC3E}">
        <p14:creationId xmlns:p14="http://schemas.microsoft.com/office/powerpoint/2010/main" val="286091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BCE7FA-61A0-FB04-DF5E-008AEBC41D30}"/>
              </a:ext>
            </a:extLst>
          </p:cNvPr>
          <p:cNvPicPr>
            <a:picLocks noChangeAspect="1"/>
          </p:cNvPicPr>
          <p:nvPr/>
        </p:nvPicPr>
        <p:blipFill rotWithShape="1">
          <a:blip r:embed="rId2"/>
          <a:srcRect l="26904" t="29348" r="4184" b="4739"/>
          <a:stretch/>
        </p:blipFill>
        <p:spPr>
          <a:xfrm>
            <a:off x="760287" y="1325367"/>
            <a:ext cx="6760396" cy="3893905"/>
          </a:xfrm>
          <a:prstGeom prst="rect">
            <a:avLst/>
          </a:prstGeom>
        </p:spPr>
      </p:pic>
      <p:sp>
        <p:nvSpPr>
          <p:cNvPr id="2" name="TextBox 1">
            <a:extLst>
              <a:ext uri="{FF2B5EF4-FFF2-40B4-BE49-F238E27FC236}">
                <a16:creationId xmlns:a16="http://schemas.microsoft.com/office/drawing/2014/main" id="{BC3F3D41-CEEB-BDAC-9849-726F6690CB1A}"/>
              </a:ext>
            </a:extLst>
          </p:cNvPr>
          <p:cNvSpPr txBox="1"/>
          <p:nvPr/>
        </p:nvSpPr>
        <p:spPr>
          <a:xfrm>
            <a:off x="760287" y="402494"/>
            <a:ext cx="4818580" cy="769441"/>
          </a:xfrm>
          <a:prstGeom prst="rect">
            <a:avLst/>
          </a:prstGeom>
          <a:solidFill>
            <a:schemeClr val="accent2">
              <a:lumMod val="40000"/>
              <a:lumOff val="60000"/>
            </a:schemeClr>
          </a:solidFill>
          <a:ln>
            <a:noFill/>
          </a:ln>
        </p:spPr>
        <p:txBody>
          <a:bodyPr wrap="square" rtlCol="0">
            <a:spAutoFit/>
          </a:bodyPr>
          <a:lstStyle/>
          <a:p>
            <a:r>
              <a:rPr lang="en-US" sz="1100" dirty="0"/>
              <a:t>If you scroll down on the “Settings” page of a GitHub repository, you’ll find a section called “Danger Zone”. This section is where you can take actions like changing the repository from private to public, transferring the ownership of the repository, or deleting the repository. </a:t>
            </a:r>
          </a:p>
        </p:txBody>
      </p:sp>
      <p:sp>
        <p:nvSpPr>
          <p:cNvPr id="3" name="TextBox 2">
            <a:extLst>
              <a:ext uri="{FF2B5EF4-FFF2-40B4-BE49-F238E27FC236}">
                <a16:creationId xmlns:a16="http://schemas.microsoft.com/office/drawing/2014/main" id="{759718A6-8D05-77FA-6502-6F423218F241}"/>
              </a:ext>
            </a:extLst>
          </p:cNvPr>
          <p:cNvSpPr txBox="1"/>
          <p:nvPr/>
        </p:nvSpPr>
        <p:spPr>
          <a:xfrm>
            <a:off x="7740540" y="1774943"/>
            <a:ext cx="2263649" cy="1107996"/>
          </a:xfrm>
          <a:prstGeom prst="rect">
            <a:avLst/>
          </a:prstGeom>
          <a:solidFill>
            <a:schemeClr val="accent2">
              <a:lumMod val="40000"/>
              <a:lumOff val="60000"/>
            </a:schemeClr>
          </a:solidFill>
          <a:ln>
            <a:noFill/>
          </a:ln>
        </p:spPr>
        <p:txBody>
          <a:bodyPr wrap="square" rtlCol="0">
            <a:spAutoFit/>
          </a:bodyPr>
          <a:lstStyle/>
          <a:p>
            <a:r>
              <a:rPr lang="en-US" sz="1100" dirty="0"/>
              <a:t>To change a repository from private to public, find the section that’s labeled “Change repository visibility”. Click on “Change visibility”. This will bring up an option to “Change to public”.</a:t>
            </a:r>
          </a:p>
        </p:txBody>
      </p:sp>
      <p:sp>
        <p:nvSpPr>
          <p:cNvPr id="4" name="Down Arrow 3">
            <a:extLst>
              <a:ext uri="{FF2B5EF4-FFF2-40B4-BE49-F238E27FC236}">
                <a16:creationId xmlns:a16="http://schemas.microsoft.com/office/drawing/2014/main" id="{12679117-E4E7-B15A-8731-65A1AC0251B2}"/>
              </a:ext>
            </a:extLst>
          </p:cNvPr>
          <p:cNvSpPr/>
          <p:nvPr/>
        </p:nvSpPr>
        <p:spPr>
          <a:xfrm>
            <a:off x="1387366" y="1170163"/>
            <a:ext cx="493986" cy="302349"/>
          </a:xfrm>
          <a:prstGeom prst="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3421A3D5-9926-7FF3-57B9-A3009D9E5EAE}"/>
              </a:ext>
            </a:extLst>
          </p:cNvPr>
          <p:cNvSpPr/>
          <p:nvPr/>
        </p:nvSpPr>
        <p:spPr>
          <a:xfrm rot="10800000">
            <a:off x="7151961" y="1996965"/>
            <a:ext cx="588579" cy="217751"/>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529607D7-2644-16A0-10C9-113D487A8165}"/>
              </a:ext>
            </a:extLst>
          </p:cNvPr>
          <p:cNvSpPr/>
          <p:nvPr/>
        </p:nvSpPr>
        <p:spPr>
          <a:xfrm rot="10800000">
            <a:off x="6999890" y="2328941"/>
            <a:ext cx="740650" cy="217752"/>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177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511E7-DE80-5CAC-914F-204E11DBC7EA}"/>
              </a:ext>
            </a:extLst>
          </p:cNvPr>
          <p:cNvPicPr>
            <a:picLocks noChangeAspect="1"/>
          </p:cNvPicPr>
          <p:nvPr/>
        </p:nvPicPr>
        <p:blipFill rotWithShape="1">
          <a:blip r:embed="rId2"/>
          <a:srcRect t="14838"/>
          <a:stretch/>
        </p:blipFill>
        <p:spPr>
          <a:xfrm>
            <a:off x="3509964" y="1455682"/>
            <a:ext cx="7772400" cy="4282966"/>
          </a:xfrm>
          <a:prstGeom prst="rect">
            <a:avLst/>
          </a:prstGeom>
        </p:spPr>
      </p:pic>
      <p:sp>
        <p:nvSpPr>
          <p:cNvPr id="4" name="TextBox 3">
            <a:extLst>
              <a:ext uri="{FF2B5EF4-FFF2-40B4-BE49-F238E27FC236}">
                <a16:creationId xmlns:a16="http://schemas.microsoft.com/office/drawing/2014/main" id="{AAD26B84-BDE2-BCF6-BD6C-AA4BE8C48DCE}"/>
              </a:ext>
            </a:extLst>
          </p:cNvPr>
          <p:cNvSpPr txBox="1"/>
          <p:nvPr/>
        </p:nvSpPr>
        <p:spPr>
          <a:xfrm>
            <a:off x="5342798" y="495757"/>
            <a:ext cx="4818580" cy="769441"/>
          </a:xfrm>
          <a:prstGeom prst="rect">
            <a:avLst/>
          </a:prstGeom>
          <a:solidFill>
            <a:schemeClr val="accent2">
              <a:lumMod val="40000"/>
              <a:lumOff val="60000"/>
            </a:schemeClr>
          </a:solidFill>
          <a:ln>
            <a:noFill/>
          </a:ln>
        </p:spPr>
        <p:txBody>
          <a:bodyPr wrap="square" rtlCol="0">
            <a:spAutoFit/>
          </a:bodyPr>
          <a:lstStyle/>
          <a:p>
            <a:r>
              <a:rPr lang="en-US" sz="1100" dirty="0"/>
              <a:t>If you have ”owner” rights in a repository, you’ll be able to access a “Settings” page for the repository. You can use this section to do things like add collaborators to the project and change the visibility of the repository from public to private.</a:t>
            </a:r>
          </a:p>
        </p:txBody>
      </p:sp>
      <p:sp>
        <p:nvSpPr>
          <p:cNvPr id="5" name="TextBox 4">
            <a:extLst>
              <a:ext uri="{FF2B5EF4-FFF2-40B4-BE49-F238E27FC236}">
                <a16:creationId xmlns:a16="http://schemas.microsoft.com/office/drawing/2014/main" id="{B7B5F259-0B08-33ED-772F-70E4076375EA}"/>
              </a:ext>
            </a:extLst>
          </p:cNvPr>
          <p:cNvSpPr txBox="1"/>
          <p:nvPr/>
        </p:nvSpPr>
        <p:spPr>
          <a:xfrm>
            <a:off x="1174001" y="2549703"/>
            <a:ext cx="2262636" cy="769441"/>
          </a:xfrm>
          <a:prstGeom prst="rect">
            <a:avLst/>
          </a:prstGeom>
          <a:solidFill>
            <a:schemeClr val="accent2">
              <a:lumMod val="40000"/>
              <a:lumOff val="60000"/>
            </a:schemeClr>
          </a:solidFill>
          <a:ln>
            <a:noFill/>
          </a:ln>
        </p:spPr>
        <p:txBody>
          <a:bodyPr wrap="square" rtlCol="0">
            <a:spAutoFit/>
          </a:bodyPr>
          <a:lstStyle/>
          <a:p>
            <a:r>
              <a:rPr lang="en-US" sz="1100" dirty="0"/>
              <a:t>To add new collaborators, you can go to the “Collaborators” section of the “Settings” page for the repository.</a:t>
            </a:r>
          </a:p>
        </p:txBody>
      </p:sp>
      <p:sp>
        <p:nvSpPr>
          <p:cNvPr id="6" name="TextBox 5">
            <a:extLst>
              <a:ext uri="{FF2B5EF4-FFF2-40B4-BE49-F238E27FC236}">
                <a16:creationId xmlns:a16="http://schemas.microsoft.com/office/drawing/2014/main" id="{D6EFAA53-7AE6-C46D-D362-0C1935CC480F}"/>
              </a:ext>
            </a:extLst>
          </p:cNvPr>
          <p:cNvSpPr txBox="1"/>
          <p:nvPr/>
        </p:nvSpPr>
        <p:spPr>
          <a:xfrm>
            <a:off x="1174001" y="3429000"/>
            <a:ext cx="2262636" cy="1107996"/>
          </a:xfrm>
          <a:prstGeom prst="rect">
            <a:avLst/>
          </a:prstGeom>
          <a:solidFill>
            <a:schemeClr val="accent2">
              <a:lumMod val="40000"/>
              <a:lumOff val="60000"/>
            </a:schemeClr>
          </a:solidFill>
          <a:ln>
            <a:noFill/>
          </a:ln>
        </p:spPr>
        <p:txBody>
          <a:bodyPr wrap="square" rtlCol="0">
            <a:spAutoFit/>
          </a:bodyPr>
          <a:lstStyle/>
          <a:p>
            <a:r>
              <a:rPr lang="en-US" sz="1100" dirty="0"/>
              <a:t>In this section, you can use the “Add people” button to add new collaborators. You’ll be able to look them up by their GitHub handle or the email address they used for their GitHub account.</a:t>
            </a:r>
          </a:p>
        </p:txBody>
      </p:sp>
      <p:sp>
        <p:nvSpPr>
          <p:cNvPr id="7" name="TextBox 6">
            <a:extLst>
              <a:ext uri="{FF2B5EF4-FFF2-40B4-BE49-F238E27FC236}">
                <a16:creationId xmlns:a16="http://schemas.microsoft.com/office/drawing/2014/main" id="{4351E109-1417-4BDD-0BF2-8A492D290154}"/>
              </a:ext>
            </a:extLst>
          </p:cNvPr>
          <p:cNvSpPr txBox="1"/>
          <p:nvPr/>
        </p:nvSpPr>
        <p:spPr>
          <a:xfrm>
            <a:off x="1174001" y="4646852"/>
            <a:ext cx="2262636" cy="1107996"/>
          </a:xfrm>
          <a:prstGeom prst="rect">
            <a:avLst/>
          </a:prstGeom>
          <a:solidFill>
            <a:schemeClr val="accent2">
              <a:lumMod val="40000"/>
              <a:lumOff val="60000"/>
            </a:schemeClr>
          </a:solidFill>
          <a:ln>
            <a:noFill/>
          </a:ln>
        </p:spPr>
        <p:txBody>
          <a:bodyPr wrap="square" rtlCol="0">
            <a:spAutoFit/>
          </a:bodyPr>
          <a:lstStyle/>
          <a:p>
            <a:r>
              <a:rPr lang="en-US" sz="1100" dirty="0"/>
              <a:t>You can also manage the collaborators for the repository. For example, you could remove a current collaborator by finding their listing and clicking on the trash can icon.</a:t>
            </a:r>
          </a:p>
        </p:txBody>
      </p:sp>
      <p:sp>
        <p:nvSpPr>
          <p:cNvPr id="8" name="Down Arrow 7">
            <a:extLst>
              <a:ext uri="{FF2B5EF4-FFF2-40B4-BE49-F238E27FC236}">
                <a16:creationId xmlns:a16="http://schemas.microsoft.com/office/drawing/2014/main" id="{6C25B819-5FA9-4A39-E7E9-EB2212E6186D}"/>
              </a:ext>
            </a:extLst>
          </p:cNvPr>
          <p:cNvSpPr/>
          <p:nvPr/>
        </p:nvSpPr>
        <p:spPr>
          <a:xfrm>
            <a:off x="8366235" y="1254688"/>
            <a:ext cx="493986" cy="654238"/>
          </a:xfrm>
          <a:prstGeom prst="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2DD651A3-C218-78CA-B2E0-7887FFC773F2}"/>
              </a:ext>
            </a:extLst>
          </p:cNvPr>
          <p:cNvSpPr/>
          <p:nvPr/>
        </p:nvSpPr>
        <p:spPr>
          <a:xfrm>
            <a:off x="3436637" y="2811947"/>
            <a:ext cx="389129" cy="223422"/>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F5FA7B5E-ECF8-DF88-FA52-B734F740CEBD}"/>
              </a:ext>
            </a:extLst>
          </p:cNvPr>
          <p:cNvSpPr/>
          <p:nvPr/>
        </p:nvSpPr>
        <p:spPr>
          <a:xfrm>
            <a:off x="3436637" y="3764267"/>
            <a:ext cx="2262636" cy="223422"/>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3DA47FA3-BD7E-D3C0-5757-F8CAAE18544E}"/>
              </a:ext>
            </a:extLst>
          </p:cNvPr>
          <p:cNvSpPr/>
          <p:nvPr/>
        </p:nvSpPr>
        <p:spPr>
          <a:xfrm>
            <a:off x="3436637" y="5091974"/>
            <a:ext cx="2344053" cy="217751"/>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5421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236</Words>
  <Application>Microsoft Macintosh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Anderson,Brooke</dc:creator>
  <cp:lastModifiedBy>Anderson,Brooke</cp:lastModifiedBy>
  <cp:revision>13</cp:revision>
  <dcterms:created xsi:type="dcterms:W3CDTF">2024-08-22T15:34:17Z</dcterms:created>
  <dcterms:modified xsi:type="dcterms:W3CDTF">2024-08-22T16:12:21Z</dcterms:modified>
</cp:coreProperties>
</file>