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8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3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8038-6CE9-420F-A6E0-1A49427688D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760259" y="428883"/>
            <a:ext cx="5030179" cy="253291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62095" y="2338761"/>
            <a:ext cx="762374" cy="512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52805" y="2355257"/>
            <a:ext cx="1391769" cy="5109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54536" y="3637772"/>
            <a:ext cx="3716517" cy="274599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51815" y="3707397"/>
            <a:ext cx="1401488" cy="5739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69690" y="3696593"/>
            <a:ext cx="1386955" cy="5944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10271" y="3157066"/>
            <a:ext cx="142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Experimental measurement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847391" y="2422812"/>
            <a:ext cx="1410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recording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70067" y="2399649"/>
            <a:ext cx="13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Interpretation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610271" y="3152803"/>
            <a:ext cx="1363331" cy="5847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08824" y="2281403"/>
            <a:ext cx="1261747" cy="5847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22291" y="3802947"/>
            <a:ext cx="1410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recording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3573" y="3794662"/>
            <a:ext cx="1409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Pre-processing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924884" y="3819701"/>
            <a:ext cx="85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Analysis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362402" y="3783301"/>
            <a:ext cx="13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Interpretation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9399754" y="3696591"/>
            <a:ext cx="1270821" cy="5847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73593" y="3696591"/>
            <a:ext cx="750876" cy="5847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101362" y="2985693"/>
            <a:ext cx="559942" cy="276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90124" y="3569978"/>
            <a:ext cx="608754" cy="294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98921" y="4004043"/>
            <a:ext cx="507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868857" y="2605867"/>
            <a:ext cx="507120" cy="0"/>
          </a:xfrm>
          <a:prstGeom prst="straightConnector1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520530" y="3991490"/>
            <a:ext cx="404114" cy="419"/>
          </a:xfrm>
          <a:prstGeom prst="straightConnector1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290000" y="4024479"/>
            <a:ext cx="50712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9213" y="4387813"/>
            <a:ext cx="3496393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Data is collected by experimental equipment and pre-processed using vendor-supplied, point-and-click software. Only the resulting pre-processed data—not the raw data directly from the equipment or the recipe for deriving the pre-processed data—is shared with other research team members.</a:t>
            </a:r>
            <a:endParaRPr 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32736" y="4321828"/>
            <a:ext cx="2028564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Scenario 2: </a:t>
            </a:r>
            <a:r>
              <a:rPr lang="en-US" sz="1600" dirty="0" smtClean="0"/>
              <a:t>Use of proprietary experimental measurement system / software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636705" y="1043181"/>
            <a:ext cx="2028564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Scenario 1</a:t>
            </a:r>
            <a:r>
              <a:rPr lang="en-US" sz="1600" dirty="0" smtClean="0"/>
              <a:t>: Combining data recording and analysis in a complex, formula-enabled spreadsheet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846689" y="548309"/>
            <a:ext cx="4861288" cy="17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Data is collected into a spreadsheet document that the researchers have enabled with embedded formulas to jointly record, analyze, and plot experimental data, and with unstructured elements like colored cells, multi-row column names, and text boxes used to annotate data. The final version of this spreadsheet is the only version of the data shared with other research team members.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7912361" y="2421525"/>
            <a:ext cx="85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Analysis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376430" y="2639287"/>
            <a:ext cx="2506927" cy="351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2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165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Lyons,Michael</dc:creator>
  <cp:lastModifiedBy>gbanders</cp:lastModifiedBy>
  <cp:revision>26</cp:revision>
  <dcterms:created xsi:type="dcterms:W3CDTF">2018-06-24T19:18:35Z</dcterms:created>
  <dcterms:modified xsi:type="dcterms:W3CDTF">2018-06-26T04:23:46Z</dcterms:modified>
</cp:coreProperties>
</file>