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68D06-49E4-4B85-8321-34505D124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780D5B-8D60-488D-AA53-5159D97AD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FC0E05-8201-409A-B505-0B031AA1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47B4-8494-4C82-B012-A41A1E3B372D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B82A9-1153-4059-B8E5-35005E54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662E22-CC2E-45C3-8B05-205BF19C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A63-EBF4-4AC9-AEC2-D622840E2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994EF-A801-4463-A594-BC870012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1C7C57-15D1-4BC3-8793-B29EC767E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6E768-07F5-4D88-A289-1C1A87D8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47B4-8494-4C82-B012-A41A1E3B372D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9062E-8419-4FB9-900E-62221408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7E13A-B3D6-4FF0-8CAE-0AB4AB80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A63-EBF4-4AC9-AEC2-D622840E2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4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8BA407-2530-4B86-8791-FCE73194B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8F08F4-D764-4CAB-AB0E-C4F098C60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A4CABE-0396-44DE-B641-EC546B3C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47B4-8494-4C82-B012-A41A1E3B372D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2E8AC-3E5D-4757-BF0E-DFB64A33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50F89-3B8C-4EBD-9BA3-84041570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A63-EBF4-4AC9-AEC2-D622840E2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96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D9BA3-FFEF-4F5E-8F97-08E76CCC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162D7-50DA-4E15-AA65-15F7E149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8ADBD-8BA3-4C2F-8892-5546872A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47B4-8494-4C82-B012-A41A1E3B372D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B96DC7-395F-45D2-97B9-9B551825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CD0E3C-C877-4E6A-8F10-AAAAB16E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A63-EBF4-4AC9-AEC2-D622840E2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75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1CC94-09B3-4E1C-B89B-B39A9870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E76CF9-B0F3-4F55-8240-92884DFDC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E85C6D-8A36-4AE7-909F-B27076F0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47B4-8494-4C82-B012-A41A1E3B372D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AF341B-96F5-40E5-9213-35EE2802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166389-9225-47BA-89F5-04F4DB7F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A63-EBF4-4AC9-AEC2-D622840E2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29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E10FF-3A75-4A76-BC47-B805A18F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23A06-8F9D-4A6F-8C59-2DC05EE87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DDB1D7-A591-428B-9F62-96258158A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015640-B7A7-418B-A05D-BEE031FA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47B4-8494-4C82-B012-A41A1E3B372D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3BDFE2-5D91-460C-8681-B7CC91EE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B41164-7687-4036-9869-C7311E5E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A63-EBF4-4AC9-AEC2-D622840E2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1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123E1-0637-40AB-88BE-B10D199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74EE4A-5A2D-4D45-9115-3A4E2384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E472BD-6CE3-4EE2-BA2A-D26456A81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88D122-C379-43AE-8BA2-A3043DD2B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C06FAA-CB4E-46DD-ABA4-59AE7AEBD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1AD8E1-5FA7-42B9-BA86-D672A4D2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47B4-8494-4C82-B012-A41A1E3B372D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2937E0-8BCC-44FF-9F0A-0C402E0E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51D41C-060B-4D76-B614-DC8A959F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A63-EBF4-4AC9-AEC2-D622840E2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40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E5437-76EC-464D-B488-1B6452E2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8D98C7-F17E-4D31-93C8-90B50B2D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47B4-8494-4C82-B012-A41A1E3B372D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496E86-D917-4744-A61B-05C40CF8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F9EADA-F9E9-4D48-A1AC-725633D9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A63-EBF4-4AC9-AEC2-D622840E2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6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0439AA-B895-4F06-9107-11F4F3E1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47B4-8494-4C82-B012-A41A1E3B372D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E5285B-7538-462B-BA3E-B3E8CCC1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F3D2AD-75E0-4F97-B990-C94434C6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A63-EBF4-4AC9-AEC2-D622840E2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8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C0AF8-3DFD-406F-B267-9CAD5A89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C035B1-EC31-43EB-9DA8-FBFED09F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18E026-0BBA-4199-A3DD-432640111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F27E7C-9E06-4DD7-9E43-634C896A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47B4-8494-4C82-B012-A41A1E3B372D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35B76B-F7AD-43C7-863C-C924CA76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C873CF-2BD7-4BD9-8597-22262E09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A63-EBF4-4AC9-AEC2-D622840E2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7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FD75C-950E-4889-904C-D9561DE6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7C3F6D-A225-489F-93AB-8E2CE3F08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7636D5-8EBC-4E9B-8D20-99041636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58BCB5-BB40-4B0C-A83F-4CBECE67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47B4-8494-4C82-B012-A41A1E3B372D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12BA23-B129-43F6-8A89-B71628E3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C5B7F5-8008-4B0B-B607-940C5C0B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A63-EBF4-4AC9-AEC2-D622840E2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0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42A2AE-8698-477D-9668-785F30BF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3CE41C-68B0-49F9-B4DD-75E1C7CB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44438E-653E-48DF-8868-B276BDB8A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947B4-8494-4C82-B012-A41A1E3B372D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B9C0A3-C94A-4D22-A50D-A4BD66597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EF198-6310-461B-9EC6-B489A77BF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6A63-EBF4-4AC9-AEC2-D622840E2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65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FED9561-FC19-434F-B712-11A1A18A2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19217"/>
              </p:ext>
            </p:extLst>
          </p:nvPr>
        </p:nvGraphicFramePr>
        <p:xfrm>
          <a:off x="1349375" y="642934"/>
          <a:ext cx="1792236" cy="5966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2236">
                  <a:extLst>
                    <a:ext uri="{9D8B030D-6E8A-4147-A177-3AD203B41FA5}">
                      <a16:colId xmlns:a16="http://schemas.microsoft.com/office/drawing/2014/main" val="4130782865"/>
                    </a:ext>
                  </a:extLst>
                </a:gridCol>
              </a:tblGrid>
              <a:tr h="6873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dirty="0">
                          <a:effectLst/>
                        </a:rPr>
                        <a:t>[0]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Geandro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5592782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[1]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Cris</a:t>
                      </a:r>
                      <a:endParaRPr lang="pt-B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07320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dirty="0">
                          <a:effectLst/>
                        </a:rPr>
                        <a:t>[2]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dirty="0">
                          <a:effectLst/>
                        </a:rPr>
                        <a:t>Mi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7467383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[3]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Lucas</a:t>
                      </a:r>
                      <a:endParaRPr lang="pt-B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6974563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[4]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Marcelo</a:t>
                      </a:r>
                      <a:endParaRPr lang="pt-B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267677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dirty="0">
                          <a:effectLst/>
                        </a:rPr>
                        <a:t>[5]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dirty="0">
                          <a:effectLst/>
                        </a:rPr>
                        <a:t>Andrea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902754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F7339711-DA6A-4F57-843F-477CA833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523" y="2542933"/>
            <a:ext cx="4883521" cy="39388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47227AC-9474-481B-AA64-3107C5FB0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884" y="507761"/>
            <a:ext cx="6769389" cy="18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5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95E86F4-7969-4C90-B138-1DDBEDA03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468920"/>
              </p:ext>
            </p:extLst>
          </p:nvPr>
        </p:nvGraphicFramePr>
        <p:xfrm>
          <a:off x="623801" y="483181"/>
          <a:ext cx="4831425" cy="5616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0031">
                  <a:extLst>
                    <a:ext uri="{9D8B030D-6E8A-4147-A177-3AD203B41FA5}">
                      <a16:colId xmlns:a16="http://schemas.microsoft.com/office/drawing/2014/main" val="2925772658"/>
                    </a:ext>
                  </a:extLst>
                </a:gridCol>
                <a:gridCol w="1610031">
                  <a:extLst>
                    <a:ext uri="{9D8B030D-6E8A-4147-A177-3AD203B41FA5}">
                      <a16:colId xmlns:a16="http://schemas.microsoft.com/office/drawing/2014/main" val="152444626"/>
                    </a:ext>
                  </a:extLst>
                </a:gridCol>
                <a:gridCol w="1611363">
                  <a:extLst>
                    <a:ext uri="{9D8B030D-6E8A-4147-A177-3AD203B41FA5}">
                      <a16:colId xmlns:a16="http://schemas.microsoft.com/office/drawing/2014/main" val="2574178967"/>
                    </a:ext>
                  </a:extLst>
                </a:gridCol>
              </a:tblGrid>
              <a:tr h="18720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dirty="0">
                          <a:effectLst/>
                        </a:rPr>
                        <a:t>[0][0]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dirty="0">
                          <a:effectLst/>
                        </a:rPr>
                        <a:t>“a”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dirty="0">
                          <a:effectLst/>
                        </a:rPr>
                        <a:t>[0][1]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dirty="0">
                          <a:effectLst/>
                        </a:rPr>
                        <a:t>“b”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dirty="0">
                          <a:effectLst/>
                        </a:rPr>
                        <a:t>[0][2]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dirty="0">
                          <a:effectLst/>
                        </a:rPr>
                        <a:t>“c”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037533"/>
                  </a:ext>
                </a:extLst>
              </a:tr>
              <a:tr h="18720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>
                          <a:effectLst/>
                        </a:rPr>
                        <a:t>[1][0]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>
                          <a:effectLst/>
                        </a:rPr>
                        <a:t>“d”</a:t>
                      </a:r>
                      <a:endParaRPr lang="pt-B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“e”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“f”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89727"/>
                  </a:ext>
                </a:extLst>
              </a:tr>
              <a:tr h="18720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>
                          <a:effectLst/>
                        </a:rPr>
                        <a:t>[2][0]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>
                          <a:effectLst/>
                        </a:rPr>
                        <a:t>“g”</a:t>
                      </a:r>
                      <a:endParaRPr lang="pt-B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“h”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21665" algn="l"/>
                        </a:tabLst>
                      </a:pPr>
                      <a:r>
                        <a:rPr lang="pt-BR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“i”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392757"/>
                  </a:ext>
                </a:extLst>
              </a:tr>
            </a:tbl>
          </a:graphicData>
        </a:graphic>
      </p:graphicFrame>
      <p:pic>
        <p:nvPicPr>
          <p:cNvPr id="5" name="Imagem 3">
            <a:extLst>
              <a:ext uri="{FF2B5EF4-FFF2-40B4-BE49-F238E27FC236}">
                <a16:creationId xmlns:a16="http://schemas.microsoft.com/office/drawing/2014/main" id="{FC8D7273-6252-454A-862C-E283EED0B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01390"/>
            <a:ext cx="5064966" cy="508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028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105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Barboza</dc:creator>
  <cp:lastModifiedBy>Marcelo Barboza</cp:lastModifiedBy>
  <cp:revision>3</cp:revision>
  <dcterms:created xsi:type="dcterms:W3CDTF">2021-05-26T13:13:12Z</dcterms:created>
  <dcterms:modified xsi:type="dcterms:W3CDTF">2021-06-24T12:01:55Z</dcterms:modified>
</cp:coreProperties>
</file>