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Libre Baskerville"/>
      <p:regular r:id="rId16"/>
      <p:bold r:id="rId17"/>
      <p: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Baskerville-bold.fntdata"/><Relationship Id="rId16" Type="http://schemas.openxmlformats.org/officeDocument/2006/relationships/font" Target="fonts/LibreBaskerville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LibreBaskervill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5313" y="69753"/>
            <a:ext cx="9013370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295400" y="3200400"/>
            <a:ext cx="6400799" cy="16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" name="Shape 20"/>
          <p:cNvSpPr/>
          <p:nvPr/>
        </p:nvSpPr>
        <p:spPr>
          <a:xfrm>
            <a:off x="62928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2928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2928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457200" y="1505929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65313" y="69753"/>
            <a:ext cx="9013370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/>
          <p:nvPr/>
        </p:nvSpPr>
        <p:spPr>
          <a:xfrm flipH="1" rot="10800000">
            <a:off x="69409" y="2376828"/>
            <a:ext cx="9013514" cy="91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68303" y="2468880"/>
            <a:ext cx="9014621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114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114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4008" y="69753"/>
            <a:ext cx="9013370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2971800" y="1600200"/>
            <a:ext cx="5714998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937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83185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176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6985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1" name="Shape 81"/>
          <p:cNvSpPr/>
          <p:nvPr/>
        </p:nvSpPr>
        <p:spPr>
          <a:xfrm flipH="1" rot="10800000">
            <a:off x="68307" y="4683553"/>
            <a:ext cx="9006839" cy="91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68308" y="66675"/>
            <a:ext cx="9001873" cy="4581524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64008" y="69753"/>
            <a:ext cx="9013370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54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152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72389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71119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152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06679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11760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04139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09220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1403648" y="4941167"/>
            <a:ext cx="6400799" cy="16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pt-BR" sz="2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Gean Randel Chaves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pt-BR">
                <a:solidFill>
                  <a:srgbClr val="888888"/>
                </a:solidFill>
              </a:rPr>
              <a:t>Emilene Lopes</a:t>
            </a:r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457200" y="1505929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Oracle 11G XE</a:t>
            </a:r>
            <a:br>
              <a:rPr b="1" i="0" lang="pt-BR" sz="4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i="0" lang="pt-BR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e Instalação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Oracle 11G XE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1533525"/>
            <a:ext cx="4914899" cy="37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Oracle 11G XE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8" y="1543050"/>
            <a:ext cx="49625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282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www.oracle.com</a:t>
            </a:r>
          </a:p>
        </p:txBody>
      </p:sp>
      <p:pic>
        <p:nvPicPr>
          <p:cNvPr id="108" name="Shape 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844824"/>
            <a:ext cx="8229600" cy="379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Oracle 11G XE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3" y="1628800"/>
            <a:ext cx="56292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SQL Developer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196750"/>
            <a:ext cx="7172324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para efetuar downloads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5" y="1484783"/>
            <a:ext cx="8676456" cy="482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www.oracle.com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316" y="1268758"/>
            <a:ext cx="5829298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Oracle 11G XE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08" y="1772816"/>
            <a:ext cx="5048248" cy="38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Oracle 11G XE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025" y="1533525"/>
            <a:ext cx="4933948" cy="37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Oracle 11G XE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Definir uma senha para o banco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738" y="2209800"/>
            <a:ext cx="4924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ital Próprio">
  <a:themeElements>
    <a:clrScheme name="Capital Própri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