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embeddedFontLst>
    <p:embeddedFont>
      <p:font typeface="Libre Baskerville"/>
      <p:regular r:id="rId15"/>
      <p:bold r:id="rId16"/>
      <p:italic r:id="rId17"/>
    </p:embeddedFon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SourceSansPr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ibreBaskerville-regular.fntdata"/><Relationship Id="rId14" Type="http://schemas.openxmlformats.org/officeDocument/2006/relationships/slide" Target="slides/slide10.xml"/><Relationship Id="rId17" Type="http://schemas.openxmlformats.org/officeDocument/2006/relationships/font" Target="fonts/LibreBaskerville-italic.fntdata"/><Relationship Id="rId16" Type="http://schemas.openxmlformats.org/officeDocument/2006/relationships/font" Target="fonts/LibreBaskerville-bold.fntdata"/><Relationship Id="rId5" Type="http://schemas.openxmlformats.org/officeDocument/2006/relationships/slide" Target="slides/slide1.xml"/><Relationship Id="rId19" Type="http://schemas.openxmlformats.org/officeDocument/2006/relationships/font" Target="fonts/SourceSansPro-bold.fntdata"/><Relationship Id="rId6" Type="http://schemas.openxmlformats.org/officeDocument/2006/relationships/slide" Target="slides/slide2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65313" y="69753"/>
            <a:ext cx="9013370" cy="6692200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1295400" y="3200400"/>
            <a:ext cx="6400799" cy="1600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6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Libre Baskerville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9" name="Shape 19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20" name="Shape 20"/>
          <p:cNvSpPr/>
          <p:nvPr/>
        </p:nvSpPr>
        <p:spPr>
          <a:xfrm>
            <a:off x="62929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62929" y="1396720"/>
            <a:ext cx="9021537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62929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" name="Shape 23"/>
          <p:cNvSpPr txBox="1"/>
          <p:nvPr>
            <p:ph type="ctrTitle"/>
          </p:nvPr>
        </p:nvSpPr>
        <p:spPr>
          <a:xfrm>
            <a:off x="457200" y="1505929"/>
            <a:ext cx="8229600" cy="147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4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x="2514599" y="-152399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5714" lvl="0" marL="27432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25400" lvl="1" marL="5486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9210" lvl="2" marL="8229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0480" lvl="3" marL="10972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25400" lvl="4" marL="1371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7620" lvl="5" marL="164592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539" lvl="6" marL="19202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0160" lvl="7" marL="21945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5079" lvl="8" marL="24688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0" name="Shape 90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 rot="5400000">
            <a:off x="4709477" y="2194563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x="769937" y="419102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5714" lvl="0" marL="27432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25400" lvl="1" marL="5486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9210" lvl="2" marL="8229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0480" lvl="3" marL="10972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25400" lvl="4" marL="1371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7620" lvl="5" marL="164592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539" lvl="6" marL="19202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0160" lvl="7" marL="21945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5079" lvl="8" marL="24688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6" name="Shape 96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8" name="Shape 28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5714" lvl="0" marL="27432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25400" lvl="1" marL="5486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9210" lvl="2" marL="8229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0480" lvl="3" marL="10972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25400" lvl="4" marL="1371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7620" lvl="5" marL="164592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539" lvl="6" marL="19202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0160" lvl="7" marL="21945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5079" lvl="8" marL="24688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65313" y="69753"/>
            <a:ext cx="9013370" cy="6692200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722312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722312" y="2547938"/>
            <a:ext cx="7772400" cy="1338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31140" lvl="1" marL="5486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38760" lvl="2" marL="8229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33680" lvl="3" marL="10972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1371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Libre Baskerville"/>
              <a:buNone/>
              <a:defRPr b="0" i="0" sz="1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7620" lvl="5" marL="164592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539" lvl="6" marL="19202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0160" lvl="7" marL="21945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5079" lvl="8" marL="24688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7" name="Shape 37"/>
          <p:cNvSpPr/>
          <p:nvPr/>
        </p:nvSpPr>
        <p:spPr>
          <a:xfrm flipH="1" rot="10800000">
            <a:off x="69410" y="2376828"/>
            <a:ext cx="9013514" cy="91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69146" y="2341475"/>
            <a:ext cx="9013780" cy="45718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68304" y="2468880"/>
            <a:ext cx="9014621" cy="45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0" name="Shape 40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5" name="Shape 45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5714" lvl="0" marL="27432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25400" lvl="1" marL="5486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9210" lvl="2" marL="8229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0480" lvl="3" marL="10972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25400" lvl="4" marL="1371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7620" lvl="5" marL="164592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539" lvl="6" marL="19202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0160" lvl="7" marL="21945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5079" lvl="8" marL="24688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5714" lvl="0" marL="27432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25400" lvl="1" marL="5486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9210" lvl="2" marL="8229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0480" lvl="3" marL="10972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25400" lvl="4" marL="1371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7620" lvl="5" marL="164592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539" lvl="6" marL="19202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0160" lvl="7" marL="21945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5079" lvl="8" marL="24688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4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31140" lvl="1" marL="5486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38760" lvl="2" marL="8229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33680" lvl="3" marL="10972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1371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Libre Baskerville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7620" lvl="5" marL="164592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539" lvl="6" marL="19202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0160" lvl="7" marL="21945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5079" lvl="8" marL="24688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4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31140" lvl="1" marL="5486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38760" lvl="2" marL="8229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33680" lvl="3" marL="10972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1371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Libre Baskerville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7620" lvl="5" marL="164592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539" lvl="6" marL="19202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0160" lvl="7" marL="21945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5079" lvl="8" marL="24688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4" name="Shape 54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55" name="Shape 55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5714" lvl="0" marL="27432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25400" lvl="1" marL="5486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9210" lvl="2" marL="8229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0480" lvl="3" marL="10972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25400" lvl="4" marL="1371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7620" lvl="5" marL="164592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539" lvl="6" marL="19202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0160" lvl="7" marL="21945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5079" lvl="8" marL="24688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5714" lvl="0" marL="27432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25400" lvl="1" marL="5486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9210" lvl="2" marL="8229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0480" lvl="3" marL="10972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25400" lvl="4" marL="1371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7620" lvl="5" marL="164592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539" lvl="6" marL="19202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0160" lvl="7" marL="21945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5079" lvl="8" marL="24688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1" name="Shape 61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5" name="Shape 65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64008" y="69753"/>
            <a:ext cx="9013370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914400" y="1600200"/>
            <a:ext cx="19049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31140" lvl="1" marL="5486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38760" lvl="2" marL="8229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33680" lvl="3" marL="10972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1371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Libre Baskerville"/>
              <a:buNone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7620" lvl="5" marL="164592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539" lvl="6" marL="19202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0160" lvl="7" marL="21945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5079" lvl="8" marL="24688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3" name="Shape 73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2971800" y="1600200"/>
            <a:ext cx="5714998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5714" lvl="0" marL="27432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25400" lvl="1" marL="5486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9210" lvl="2" marL="8229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0480" lvl="3" marL="10972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25400" lvl="4" marL="1371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7620" lvl="5" marL="164592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539" lvl="6" marL="19202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0160" lvl="7" marL="21945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5079" lvl="8" marL="24688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914400" y="5445825"/>
            <a:ext cx="73152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02870" lvl="1" marL="5486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33985" lvl="2" marL="8229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85000"/>
              <a:buFont typeface="Noto Sans Symbols"/>
              <a:buChar char="●"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49860" lvl="3" marL="10972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20650" lvl="4" marL="1371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o"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7620" lvl="5" marL="164592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539" lvl="6" marL="19202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0160" lvl="7" marL="21945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5079" lvl="8" marL="24688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0" name="Shape 80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81" name="Shape 81"/>
          <p:cNvSpPr/>
          <p:nvPr/>
        </p:nvSpPr>
        <p:spPr>
          <a:xfrm flipH="1" rot="10800000">
            <a:off x="68307" y="4683553"/>
            <a:ext cx="9006839" cy="91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68508" y="4650473"/>
            <a:ext cx="9006639" cy="45718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68509" y="4773223"/>
            <a:ext cx="9006636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4" name="Shape 84"/>
          <p:cNvSpPr/>
          <p:nvPr>
            <p:ph idx="2" type="pic"/>
          </p:nvPr>
        </p:nvSpPr>
        <p:spPr>
          <a:xfrm>
            <a:off x="68308" y="66675"/>
            <a:ext cx="9001873" cy="4581524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25400" lvl="1" marL="5486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9210" lvl="2" marL="8229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0480" lvl="3" marL="10972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25400" lvl="4" marL="1371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7620" lvl="5" marL="164592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539" lvl="6" marL="19202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0160" lvl="7" marL="21945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5079" lvl="8" marL="24688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Shape 7"/>
          <p:cNvSpPr/>
          <p:nvPr/>
        </p:nvSpPr>
        <p:spPr>
          <a:xfrm>
            <a:off x="64008" y="69753"/>
            <a:ext cx="9013370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5714" lvl="0" marL="27432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25400" lvl="1" marL="5486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9210" lvl="2" marL="8229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0480" lvl="3" marL="10972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25400" lvl="4" marL="1371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7620" lvl="5" marL="164592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539" lvl="6" marL="192024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0160" lvl="7" marL="21945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5079" lvl="8" marL="246888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" name="Shape 12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subTitle"/>
          </p:nvPr>
        </p:nvSpPr>
        <p:spPr>
          <a:xfrm>
            <a:off x="1547662" y="5013176"/>
            <a:ext cx="6400799" cy="1600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pt-BR" sz="26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Gean Randel Chaves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/>
              <a:t>Emilene Lopes</a:t>
            </a:r>
          </a:p>
        </p:txBody>
      </p:sp>
      <p:sp>
        <p:nvSpPr>
          <p:cNvPr id="102" name="Shape 102"/>
          <p:cNvSpPr txBox="1"/>
          <p:nvPr>
            <p:ph type="ctrTitle"/>
          </p:nvPr>
        </p:nvSpPr>
        <p:spPr>
          <a:xfrm>
            <a:off x="457200" y="1505929"/>
            <a:ext cx="8229600" cy="147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b="1" i="0" lang="pt-BR" sz="4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SQL DEVELOPER</a:t>
            </a:r>
            <a:br>
              <a:rPr b="1" i="0" lang="pt-BR" sz="4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1" i="0" lang="pt-BR" sz="2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Conectando ao Oracle 11G XE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pt-BR"/>
              <a:t>Digitar o camando abaixo para h</a:t>
            </a:r>
            <a:r>
              <a:rPr b="0" i="0" lang="pt-BR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abilitar saída DBMS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539552" y="1447800"/>
            <a:ext cx="814724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sz="3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set serveroutput on;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pt-BR" sz="3200"/>
              <a:t>/*F5 para executar o comando*/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pt-BR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Conectando o SQL Developer ao banco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241" y="1556791"/>
            <a:ext cx="8816511" cy="4713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pt-BR" sz="3600"/>
              <a:t>Atenação aos campos com as setas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509712"/>
            <a:ext cx="7162799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pt-BR" sz="3600"/>
              <a:t>Aba de conexão do banco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625" y="2071688"/>
            <a:ext cx="6000750" cy="271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1143000"/>
            <a:ext cx="8458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/>
              <a:t>/*Digitar os comandos abaixo para criar um usuário com permissões de dba*/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create user </a:t>
            </a:r>
            <a:r>
              <a:rPr lang="pt-BR"/>
              <a:t>leonardo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identified by </a:t>
            </a:r>
            <a:r>
              <a:rPr lang="pt-BR"/>
              <a:t>123456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default tablespace users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temporary tablespace temp;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br>
              <a:rPr b="0" i="0" lang="pt-BR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0" i="0" lang="pt-BR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grant dba to </a:t>
            </a:r>
            <a:r>
              <a:rPr lang="pt-BR"/>
              <a:t>leonardo</a:t>
            </a:r>
            <a:r>
              <a:rPr b="0" i="0" lang="pt-BR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/>
              <a:t>/*Após pressione F5 para executar os dois comandos*/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pt-BR"/>
              <a:t>Encerrar a conexão do usuário SYS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2188" y="1862138"/>
            <a:ext cx="4619625" cy="3133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pt-BR"/>
              <a:t>Efetuar uma n</a:t>
            </a:r>
            <a:r>
              <a:rPr b="0" i="0" lang="pt-BR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ova conexão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670" y="1438233"/>
            <a:ext cx="5657848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914400" y="12652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Nova conexão com o usuário leonardo e senha 123456, atenção para os campos com seta</a:t>
            </a:r>
            <a:r>
              <a:rPr lang="pt-BR"/>
              <a:t>.</a:t>
            </a: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9650" y="2617587"/>
            <a:ext cx="7124700" cy="38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Nova conexão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1833" y="1484783"/>
            <a:ext cx="6686548" cy="47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pital Próprio">
  <a:themeElements>
    <a:clrScheme name="Capital Próprio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