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4"/>
  </p:notesMasterIdLst>
  <p:handoutMasterIdLst>
    <p:handoutMasterId r:id="rId15"/>
  </p:handoutMasterIdLst>
  <p:sldIdLst>
    <p:sldId id="257" r:id="rId3"/>
    <p:sldId id="268" r:id="rId4"/>
    <p:sldId id="267" r:id="rId5"/>
    <p:sldId id="269" r:id="rId6"/>
    <p:sldId id="270" r:id="rId7"/>
    <p:sldId id="259" r:id="rId8"/>
    <p:sldId id="261" r:id="rId9"/>
    <p:sldId id="262" r:id="rId10"/>
    <p:sldId id="263" r:id="rId11"/>
    <p:sldId id="271" r:id="rId12"/>
    <p:sldId id="265" r:id="rId1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16" d="100"/>
          <a:sy n="116" d="100"/>
        </p:scale>
        <p:origin x="336" y="11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noFill/>
            <a:ln w="25400" cap="flat" cmpd="sng" algn="ctr">
              <a:solidFill>
                <a:schemeClr val="accent1"/>
              </a:solidFill>
              <a:miter lim="800000"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7BE-4BF2-9DFE-B4A386E03FB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noFill/>
            <a:ln w="25400" cap="flat" cmpd="sng" algn="ctr">
              <a:solidFill>
                <a:schemeClr val="accent2"/>
              </a:solidFill>
              <a:miter lim="800000"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7BE-4BF2-9DFE-B4A386E03FB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noFill/>
            <a:ln w="25400" cap="flat" cmpd="sng" algn="ctr">
              <a:solidFill>
                <a:schemeClr val="accent3"/>
              </a:solidFill>
              <a:miter lim="800000"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7BE-4BF2-9DFE-B4A386E03F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4"/>
        <c:overlap val="-35"/>
        <c:axId val="632163384"/>
        <c:axId val="632166128"/>
      </c:barChart>
      <c:catAx>
        <c:axId val="63216338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2166128"/>
        <c:crosses val="autoZero"/>
        <c:auto val="1"/>
        <c:lblAlgn val="ctr"/>
        <c:lblOffset val="100"/>
        <c:noMultiLvlLbl val="0"/>
      </c:catAx>
      <c:valAx>
        <c:axId val="6321661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2163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tint val="60000"/>
  </cs:variation>
  <cs:variation>
    <a:shade val="60000"/>
  </cs:variation>
  <cs:variation>
    <a:tint val="80000"/>
  </cs:variation>
  <cs:variation>
    <a:shade val="80000"/>
  </cs:variation>
  <cs:variation>
    <a:tint val="50000"/>
  </cs:variation>
  <cs:variation>
    <a:shade val="50000"/>
  </cs:variation>
  <cs:variation>
    <a:tint val="70000"/>
  </cs:variation>
  <cs:variation>
    <a:shade val="7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1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35000"/>
          <a:lumOff val="65000"/>
        </a:schemeClr>
      </a:solidFill>
    </cs:spPr>
    <cs:defRPr sz="1197"/>
  </cs:dataLabelCallout>
  <cs:dataPoint>
    <cs:lnRef idx="0">
      <cs:styleClr val="auto"/>
    </cs:lnRef>
    <cs:fillRef idx="0"/>
    <cs:effectRef idx="0"/>
    <cs:fontRef idx="minor">
      <a:schemeClr val="dk1"/>
    </cs:fontRef>
    <cs:spPr>
      <a:noFill/>
      <a:ln w="25400" cap="flat" cmpd="sng" algn="ctr">
        <a:solidFill>
          <a:schemeClr val="phClr"/>
        </a:solidFill>
        <a:miter lim="800000"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flat" cmpd="sng" algn="ctr">
        <a:solidFill>
          <a:schemeClr val="phClr"/>
        </a:solidFill>
        <a:miter lim="800000"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1"/>
    <cs:effectRef idx="0"/>
    <cs:fontRef idx="minor">
      <a:schemeClr val="tx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7942A0-B7D2-4B14-8FEA-55FC702F5BE7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95A5E99-E976-4550-8F80-53CC813F2F5A}">
      <dgm:prSet phldrT="[Text]"/>
      <dgm:spPr/>
      <dgm:t>
        <a:bodyPr/>
        <a:lstStyle/>
        <a:p>
          <a:r>
            <a:rPr lang="en-US" dirty="0" smtClean="0"/>
            <a:t>Task 1</a:t>
          </a:r>
          <a:endParaRPr lang="en-US" dirty="0"/>
        </a:p>
      </dgm:t>
    </dgm:pt>
    <dgm:pt modelId="{03339A0D-5DC0-4B29-8353-C5AEBFD4DE86}" type="parTrans" cxnId="{D1A4D8E6-F04E-4AB1-8D0C-63DC7AB1E81F}">
      <dgm:prSet/>
      <dgm:spPr/>
      <dgm:t>
        <a:bodyPr/>
        <a:lstStyle/>
        <a:p>
          <a:endParaRPr lang="en-US"/>
        </a:p>
      </dgm:t>
    </dgm:pt>
    <dgm:pt modelId="{8877691F-1B60-4485-9174-DDEC7EE68B70}" type="sibTrans" cxnId="{D1A4D8E6-F04E-4AB1-8D0C-63DC7AB1E81F}">
      <dgm:prSet/>
      <dgm:spPr/>
      <dgm:t>
        <a:bodyPr/>
        <a:lstStyle/>
        <a:p>
          <a:endParaRPr lang="en-US"/>
        </a:p>
      </dgm:t>
    </dgm:pt>
    <dgm:pt modelId="{8EC937D8-BD76-4A12-A3E5-900D5C1E2E05}">
      <dgm:prSet phldrT="[Text]"/>
      <dgm:spPr/>
      <dgm:t>
        <a:bodyPr/>
        <a:lstStyle/>
        <a:p>
          <a:r>
            <a:rPr lang="en-US" dirty="0" smtClean="0"/>
            <a:t>Task 2</a:t>
          </a:r>
          <a:endParaRPr lang="en-US" dirty="0"/>
        </a:p>
      </dgm:t>
    </dgm:pt>
    <dgm:pt modelId="{8265EE85-9851-494E-A6D3-1CDACE947DF3}" type="parTrans" cxnId="{43DC8383-AEE5-490C-A8E5-1F216F2B8FE6}">
      <dgm:prSet/>
      <dgm:spPr/>
      <dgm:t>
        <a:bodyPr/>
        <a:lstStyle/>
        <a:p>
          <a:endParaRPr lang="en-US"/>
        </a:p>
      </dgm:t>
    </dgm:pt>
    <dgm:pt modelId="{B3EFD4A5-9FA1-4ABE-B722-05162509509B}" type="sibTrans" cxnId="{43DC8383-AEE5-490C-A8E5-1F216F2B8FE6}">
      <dgm:prSet/>
      <dgm:spPr/>
      <dgm:t>
        <a:bodyPr/>
        <a:lstStyle/>
        <a:p>
          <a:endParaRPr lang="en-US"/>
        </a:p>
      </dgm:t>
    </dgm:pt>
    <dgm:pt modelId="{7133ECF5-4190-4604-AA2F-03C9A0A9210F}">
      <dgm:prSet phldrT="[Text]"/>
      <dgm:spPr/>
      <dgm:t>
        <a:bodyPr/>
        <a:lstStyle/>
        <a:p>
          <a:r>
            <a:rPr lang="en-US" dirty="0" smtClean="0"/>
            <a:t>Task 3</a:t>
          </a:r>
          <a:endParaRPr lang="en-US" dirty="0"/>
        </a:p>
      </dgm:t>
    </dgm:pt>
    <dgm:pt modelId="{7D1B29D7-21DD-436A-8F7C-E87DE53C1431}" type="parTrans" cxnId="{011A9761-E983-4C7D-AB1D-2038261D8FF8}">
      <dgm:prSet/>
      <dgm:spPr/>
      <dgm:t>
        <a:bodyPr/>
        <a:lstStyle/>
        <a:p>
          <a:endParaRPr lang="en-US"/>
        </a:p>
      </dgm:t>
    </dgm:pt>
    <dgm:pt modelId="{46037378-034A-4662-877A-B53E1DA069A3}" type="sibTrans" cxnId="{011A9761-E983-4C7D-AB1D-2038261D8FF8}">
      <dgm:prSet/>
      <dgm:spPr/>
      <dgm:t>
        <a:bodyPr/>
        <a:lstStyle/>
        <a:p>
          <a:endParaRPr lang="en-US"/>
        </a:p>
      </dgm:t>
    </dgm:pt>
    <dgm:pt modelId="{1D84D8B6-AB32-4491-B5D2-EFE3D7668B88}" type="pres">
      <dgm:prSet presAssocID="{CD7942A0-B7D2-4B14-8FEA-55FC702F5BE7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E0E8213-E460-4EB7-9A92-C2B1CC553F0D}" type="pres">
      <dgm:prSet presAssocID="{CD7942A0-B7D2-4B14-8FEA-55FC702F5BE7}" presName="dummyMaxCanvas" presStyleCnt="0">
        <dgm:presLayoutVars/>
      </dgm:prSet>
      <dgm:spPr/>
    </dgm:pt>
    <dgm:pt modelId="{124EF20B-D98C-45B2-BB13-7B93B5373CEB}" type="pres">
      <dgm:prSet presAssocID="{CD7942A0-B7D2-4B14-8FEA-55FC702F5BE7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544AF7-F7B2-4CA5-9251-B4CDB8D06634}" type="pres">
      <dgm:prSet presAssocID="{CD7942A0-B7D2-4B14-8FEA-55FC702F5BE7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E92D3F-F0FA-45DD-BB60-4C6FBC6BC016}" type="pres">
      <dgm:prSet presAssocID="{CD7942A0-B7D2-4B14-8FEA-55FC702F5BE7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A877D8-99F8-40A0-89E9-59A61C9A70F4}" type="pres">
      <dgm:prSet presAssocID="{CD7942A0-B7D2-4B14-8FEA-55FC702F5BE7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643EF2-016C-41F1-8CBC-398422A85727}" type="pres">
      <dgm:prSet presAssocID="{CD7942A0-B7D2-4B14-8FEA-55FC702F5BE7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2F6994-DA87-4497-BFC7-DD9D6EC5315F}" type="pres">
      <dgm:prSet presAssocID="{CD7942A0-B7D2-4B14-8FEA-55FC702F5BE7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6C48CB-E452-4B79-A9B9-4C9A90B47960}" type="pres">
      <dgm:prSet presAssocID="{CD7942A0-B7D2-4B14-8FEA-55FC702F5BE7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1D264E-E285-4E5C-8EB7-762CD501BE72}" type="pres">
      <dgm:prSet presAssocID="{CD7942A0-B7D2-4B14-8FEA-55FC702F5BE7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3E7038C-2CC0-496B-88A0-60396CDC31E4}" type="presOf" srcId="{7133ECF5-4190-4604-AA2F-03C9A0A9210F}" destId="{A31D264E-E285-4E5C-8EB7-762CD501BE72}" srcOrd="1" destOrd="0" presId="urn:microsoft.com/office/officeart/2005/8/layout/vProcess5"/>
    <dgm:cxn modelId="{C2D0E194-BD14-4AD2-9E3A-CE984C34B6CD}" type="presOf" srcId="{CD7942A0-B7D2-4B14-8FEA-55FC702F5BE7}" destId="{1D84D8B6-AB32-4491-B5D2-EFE3D7668B88}" srcOrd="0" destOrd="0" presId="urn:microsoft.com/office/officeart/2005/8/layout/vProcess5"/>
    <dgm:cxn modelId="{12FC7FDE-4033-4970-A683-61DE6FA84E89}" type="presOf" srcId="{8877691F-1B60-4485-9174-DDEC7EE68B70}" destId="{9CA877D8-99F8-40A0-89E9-59A61C9A70F4}" srcOrd="0" destOrd="0" presId="urn:microsoft.com/office/officeart/2005/8/layout/vProcess5"/>
    <dgm:cxn modelId="{BB374C9D-646D-46E6-89B4-117F0E21BA34}" type="presOf" srcId="{8EC937D8-BD76-4A12-A3E5-900D5C1E2E05}" destId="{916C48CB-E452-4B79-A9B9-4C9A90B47960}" srcOrd="1" destOrd="0" presId="urn:microsoft.com/office/officeart/2005/8/layout/vProcess5"/>
    <dgm:cxn modelId="{011A9761-E983-4C7D-AB1D-2038261D8FF8}" srcId="{CD7942A0-B7D2-4B14-8FEA-55FC702F5BE7}" destId="{7133ECF5-4190-4604-AA2F-03C9A0A9210F}" srcOrd="2" destOrd="0" parTransId="{7D1B29D7-21DD-436A-8F7C-E87DE53C1431}" sibTransId="{46037378-034A-4662-877A-B53E1DA069A3}"/>
    <dgm:cxn modelId="{7C007CEB-6418-4EA7-9CB6-5B93D0C655E6}" type="presOf" srcId="{095A5E99-E976-4550-8F80-53CC813F2F5A}" destId="{7A2F6994-DA87-4497-BFC7-DD9D6EC5315F}" srcOrd="1" destOrd="0" presId="urn:microsoft.com/office/officeart/2005/8/layout/vProcess5"/>
    <dgm:cxn modelId="{D1A4D8E6-F04E-4AB1-8D0C-63DC7AB1E81F}" srcId="{CD7942A0-B7D2-4B14-8FEA-55FC702F5BE7}" destId="{095A5E99-E976-4550-8F80-53CC813F2F5A}" srcOrd="0" destOrd="0" parTransId="{03339A0D-5DC0-4B29-8353-C5AEBFD4DE86}" sibTransId="{8877691F-1B60-4485-9174-DDEC7EE68B70}"/>
    <dgm:cxn modelId="{6CF7D6F9-A5F2-48E3-AF5C-A2074559AE21}" type="presOf" srcId="{B3EFD4A5-9FA1-4ABE-B722-05162509509B}" destId="{62643EF2-016C-41F1-8CBC-398422A85727}" srcOrd="0" destOrd="0" presId="urn:microsoft.com/office/officeart/2005/8/layout/vProcess5"/>
    <dgm:cxn modelId="{5A89A138-BC1A-490F-935E-2EC3F74E8E18}" type="presOf" srcId="{7133ECF5-4190-4604-AA2F-03C9A0A9210F}" destId="{2AE92D3F-F0FA-45DD-BB60-4C6FBC6BC016}" srcOrd="0" destOrd="0" presId="urn:microsoft.com/office/officeart/2005/8/layout/vProcess5"/>
    <dgm:cxn modelId="{8A063A46-8F8D-405A-B2D6-6495FA638F46}" type="presOf" srcId="{8EC937D8-BD76-4A12-A3E5-900D5C1E2E05}" destId="{CA544AF7-F7B2-4CA5-9251-B4CDB8D06634}" srcOrd="0" destOrd="0" presId="urn:microsoft.com/office/officeart/2005/8/layout/vProcess5"/>
    <dgm:cxn modelId="{A071614A-8A85-47B2-A113-0652CAB9B428}" type="presOf" srcId="{095A5E99-E976-4550-8F80-53CC813F2F5A}" destId="{124EF20B-D98C-45B2-BB13-7B93B5373CEB}" srcOrd="0" destOrd="0" presId="urn:microsoft.com/office/officeart/2005/8/layout/vProcess5"/>
    <dgm:cxn modelId="{43DC8383-AEE5-490C-A8E5-1F216F2B8FE6}" srcId="{CD7942A0-B7D2-4B14-8FEA-55FC702F5BE7}" destId="{8EC937D8-BD76-4A12-A3E5-900D5C1E2E05}" srcOrd="1" destOrd="0" parTransId="{8265EE85-9851-494E-A6D3-1CDACE947DF3}" sibTransId="{B3EFD4A5-9FA1-4ABE-B722-05162509509B}"/>
    <dgm:cxn modelId="{768DB908-A4BF-48A6-A740-5DD0CBAFBB11}" type="presParOf" srcId="{1D84D8B6-AB32-4491-B5D2-EFE3D7668B88}" destId="{3E0E8213-E460-4EB7-9A92-C2B1CC553F0D}" srcOrd="0" destOrd="0" presId="urn:microsoft.com/office/officeart/2005/8/layout/vProcess5"/>
    <dgm:cxn modelId="{A8B17D3B-E670-4FE0-A845-244C702B8151}" type="presParOf" srcId="{1D84D8B6-AB32-4491-B5D2-EFE3D7668B88}" destId="{124EF20B-D98C-45B2-BB13-7B93B5373CEB}" srcOrd="1" destOrd="0" presId="urn:microsoft.com/office/officeart/2005/8/layout/vProcess5"/>
    <dgm:cxn modelId="{1E8E2D8B-A980-4080-A16E-1F74528DE4D0}" type="presParOf" srcId="{1D84D8B6-AB32-4491-B5D2-EFE3D7668B88}" destId="{CA544AF7-F7B2-4CA5-9251-B4CDB8D06634}" srcOrd="2" destOrd="0" presId="urn:microsoft.com/office/officeart/2005/8/layout/vProcess5"/>
    <dgm:cxn modelId="{7992440C-9F36-432D-90EE-E2A708CEB38B}" type="presParOf" srcId="{1D84D8B6-AB32-4491-B5D2-EFE3D7668B88}" destId="{2AE92D3F-F0FA-45DD-BB60-4C6FBC6BC016}" srcOrd="3" destOrd="0" presId="urn:microsoft.com/office/officeart/2005/8/layout/vProcess5"/>
    <dgm:cxn modelId="{DBE883B8-7D13-43BA-A456-8DBB93D30C93}" type="presParOf" srcId="{1D84D8B6-AB32-4491-B5D2-EFE3D7668B88}" destId="{9CA877D8-99F8-40A0-89E9-59A61C9A70F4}" srcOrd="4" destOrd="0" presId="urn:microsoft.com/office/officeart/2005/8/layout/vProcess5"/>
    <dgm:cxn modelId="{A3B9E6ED-FFD0-430E-B609-EBE8E75E7C44}" type="presParOf" srcId="{1D84D8B6-AB32-4491-B5D2-EFE3D7668B88}" destId="{62643EF2-016C-41F1-8CBC-398422A85727}" srcOrd="5" destOrd="0" presId="urn:microsoft.com/office/officeart/2005/8/layout/vProcess5"/>
    <dgm:cxn modelId="{278FE748-9C54-4E36-9203-E948DB63C99A}" type="presParOf" srcId="{1D84D8B6-AB32-4491-B5D2-EFE3D7668B88}" destId="{7A2F6994-DA87-4497-BFC7-DD9D6EC5315F}" srcOrd="6" destOrd="0" presId="urn:microsoft.com/office/officeart/2005/8/layout/vProcess5"/>
    <dgm:cxn modelId="{E81279B5-23BF-4F73-A353-8831FC04E9BC}" type="presParOf" srcId="{1D84D8B6-AB32-4491-B5D2-EFE3D7668B88}" destId="{916C48CB-E452-4B79-A9B9-4C9A90B47960}" srcOrd="7" destOrd="0" presId="urn:microsoft.com/office/officeart/2005/8/layout/vProcess5"/>
    <dgm:cxn modelId="{16289EC3-0C51-4B32-B6CC-FE8F7F6F6C76}" type="presParOf" srcId="{1D84D8B6-AB32-4491-B5D2-EFE3D7668B88}" destId="{A31D264E-E285-4E5C-8EB7-762CD501BE72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4EF20B-D98C-45B2-BB13-7B93B5373CEB}">
      <dsp:nvSpPr>
        <dsp:cNvPr id="0" name=""/>
        <dsp:cNvSpPr/>
      </dsp:nvSpPr>
      <dsp:spPr>
        <a:xfrm>
          <a:off x="0" y="0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lvl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800" kern="1200" dirty="0" smtClean="0"/>
            <a:t>Task 1</a:t>
          </a:r>
          <a:endParaRPr lang="en-US" sz="5800" kern="1200" dirty="0"/>
        </a:p>
      </dsp:txBody>
      <dsp:txXfrm>
        <a:off x="39238" y="39238"/>
        <a:ext cx="2871019" cy="1261215"/>
      </dsp:txXfrm>
    </dsp:sp>
    <dsp:sp modelId="{CA544AF7-F7B2-4CA5-9251-B4CDB8D06634}">
      <dsp:nvSpPr>
        <dsp:cNvPr id="0" name=""/>
        <dsp:cNvSpPr/>
      </dsp:nvSpPr>
      <dsp:spPr>
        <a:xfrm>
          <a:off x="380880" y="1562972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lvl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800" kern="1200" dirty="0" smtClean="0"/>
            <a:t>Task 2</a:t>
          </a:r>
          <a:endParaRPr lang="en-US" sz="5800" kern="1200" dirty="0"/>
        </a:p>
      </dsp:txBody>
      <dsp:txXfrm>
        <a:off x="420118" y="1602210"/>
        <a:ext cx="2986494" cy="1261215"/>
      </dsp:txXfrm>
    </dsp:sp>
    <dsp:sp modelId="{2AE92D3F-F0FA-45DD-BB60-4C6FBC6BC016}">
      <dsp:nvSpPr>
        <dsp:cNvPr id="0" name=""/>
        <dsp:cNvSpPr/>
      </dsp:nvSpPr>
      <dsp:spPr>
        <a:xfrm>
          <a:off x="761761" y="3125945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lvl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800" kern="1200" dirty="0" smtClean="0"/>
            <a:t>Task 3</a:t>
          </a:r>
          <a:endParaRPr lang="en-US" sz="5800" kern="1200" dirty="0"/>
        </a:p>
      </dsp:txBody>
      <dsp:txXfrm>
        <a:off x="800999" y="3165183"/>
        <a:ext cx="2986494" cy="1261215"/>
      </dsp:txXfrm>
    </dsp:sp>
    <dsp:sp modelId="{9CA877D8-99F8-40A0-89E9-59A61C9A70F4}">
      <dsp:nvSpPr>
        <dsp:cNvPr id="0" name=""/>
        <dsp:cNvSpPr/>
      </dsp:nvSpPr>
      <dsp:spPr>
        <a:xfrm>
          <a:off x="3445850" y="1015932"/>
          <a:ext cx="870799" cy="87079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3641780" y="1015932"/>
        <a:ext cx="478939" cy="655276"/>
      </dsp:txXfrm>
    </dsp:sp>
    <dsp:sp modelId="{62643EF2-016C-41F1-8CBC-398422A85727}">
      <dsp:nvSpPr>
        <dsp:cNvPr id="0" name=""/>
        <dsp:cNvSpPr/>
      </dsp:nvSpPr>
      <dsp:spPr>
        <a:xfrm>
          <a:off x="3826731" y="2569974"/>
          <a:ext cx="870799" cy="870799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4022661" y="2569974"/>
        <a:ext cx="478939" cy="6552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2/9/2016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2/9/2016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2/9/2016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2/9/2016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2/9/2016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2/9/2016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2/9/2016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2/9/2016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2/9/2016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2/9/2016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2/9/2016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2/9/2016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2/9/2016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2/9/2016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CM"/>
              </a:rPr>
              <a:t>Title Layout</a:t>
            </a:r>
            <a:endParaRPr lang="en-US" dirty="0">
              <a:latin typeface="CM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04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348033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 and Content Layout with List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Add your first bullet point here</a:t>
            </a:r>
          </a:p>
          <a:p>
            <a:r>
              <a:rPr lang="en-US" smtClean="0"/>
              <a:t>Add your second bullet point here</a:t>
            </a:r>
          </a:p>
          <a:p>
            <a:r>
              <a:rPr lang="en-US" smtClean="0"/>
              <a:t>Add your third bullet point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 and Content Layout with Chart</a:t>
            </a:r>
            <a:endParaRPr lang="en-US" dirty="0"/>
          </a:p>
        </p:txBody>
      </p:sp>
      <p:graphicFrame>
        <p:nvGraphicFramePr>
          <p:cNvPr id="9" name="Content Placeholder 8" descr="Clustered Column chart" title="Ch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1543136"/>
              </p:ext>
            </p:extLst>
          </p:nvPr>
        </p:nvGraphicFramePr>
        <p:xfrm>
          <a:off x="1219200" y="1701800"/>
          <a:ext cx="10360025" cy="44624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Content Layout with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</a:t>
            </a:r>
            <a:r>
              <a:rPr lang="en-US" dirty="0" smtClean="0"/>
              <a:t>here</a:t>
            </a:r>
            <a:endParaRPr lang="en-US" dirty="0"/>
          </a:p>
        </p:txBody>
      </p:sp>
      <p:graphicFrame>
        <p:nvGraphicFramePr>
          <p:cNvPr id="5" name="Content Placeholder 4" descr="Sample table with 3 columns, 4 rows" title="Table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76803658"/>
              </p:ext>
            </p:extLst>
          </p:nvPr>
        </p:nvGraphicFramePr>
        <p:xfrm>
          <a:off x="6500813" y="1706563"/>
          <a:ext cx="5078412" cy="2255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28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2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28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395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Group 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Group 2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r>
                        <a:rPr lang="en-US" dirty="0" smtClean="0"/>
                        <a:t>Class 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95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r>
                        <a:rPr lang="en-US" dirty="0" smtClean="0"/>
                        <a:t>Class 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88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r>
                        <a:rPr lang="en-US" dirty="0" smtClean="0"/>
                        <a:t>Class 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Content Layout with SmartArt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</a:t>
            </a:r>
            <a:r>
              <a:rPr lang="en-US" dirty="0" smtClean="0"/>
              <a:t>here</a:t>
            </a:r>
            <a:endParaRPr lang="en-US" dirty="0"/>
          </a:p>
        </p:txBody>
      </p:sp>
      <p:graphicFrame>
        <p:nvGraphicFramePr>
          <p:cNvPr id="5" name="Content Placeholder 4" descr="Staggered Process" title="SmartArt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8732166"/>
              </p:ext>
            </p:extLst>
          </p:nvPr>
        </p:nvGraphicFramePr>
        <p:xfrm>
          <a:off x="6500813" y="1706563"/>
          <a:ext cx="5078412" cy="4465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585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0</TotalTime>
  <Words>90</Words>
  <Application>Microsoft Office PowerPoint</Application>
  <PresentationFormat>Custom</PresentationFormat>
  <Paragraphs>30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CM</vt:lpstr>
      <vt:lpstr>Tech 16x9</vt:lpstr>
      <vt:lpstr>Title Layout</vt:lpstr>
      <vt:lpstr>Title and Content Layout with List</vt:lpstr>
      <vt:lpstr>Title and Content Layout with Chart</vt:lpstr>
      <vt:lpstr>Two Content Layout with Table</vt:lpstr>
      <vt:lpstr>Two Content Layout with SmartArt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2016-02-09T10:27:23Z</dcterms:created>
  <dcterms:modified xsi:type="dcterms:W3CDTF">2016-02-09T10:28:42Z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