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35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31523A-8261-4659-B2FE-1DC6E8DD70F2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4E7F-4A43-43F5-ABAF-63CDD2A25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6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720" y="1826172"/>
            <a:ext cx="8825658" cy="3329581"/>
          </a:xfrm>
        </p:spPr>
        <p:txBody>
          <a:bodyPr/>
          <a:lstStyle/>
          <a:p>
            <a:pPr algn="ctr"/>
            <a:r>
              <a:rPr lang="ru-RU" sz="4000" dirty="0"/>
              <a:t>Разработка программного обеспечения для оптимизации маршрута обхода геометрических объектов на плоскости на основе метода колонии муравьев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20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13708" cy="4195481"/>
          </a:xfrm>
        </p:spPr>
        <p:txBody>
          <a:bodyPr/>
          <a:lstStyle/>
          <a:p>
            <a:r>
              <a:rPr lang="ru-RU" dirty="0" smtClean="0"/>
              <a:t>Результатом является программный комплекс, реализующий оптимизацию маршрута обхода геометрических объектов на плоскости</a:t>
            </a:r>
          </a:p>
          <a:p>
            <a:r>
              <a:rPr lang="ru-RU" dirty="0" smtClean="0"/>
              <a:t>Определение задачи и ее расчет может производиться на разных машинах</a:t>
            </a:r>
          </a:p>
          <a:p>
            <a:r>
              <a:rPr lang="ru-RU" dirty="0" smtClean="0"/>
              <a:t>Архитектура из двух частей позволяет интегрировать комплекс с другими программами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89" y="2913993"/>
            <a:ext cx="5734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126288" cy="4195481"/>
          </a:xfrm>
        </p:spPr>
        <p:txBody>
          <a:bodyPr/>
          <a:lstStyle/>
          <a:p>
            <a:r>
              <a:rPr lang="ru-RU" dirty="0" smtClean="0"/>
              <a:t>Автоматизация становится все более распространенной</a:t>
            </a:r>
          </a:p>
          <a:p>
            <a:r>
              <a:rPr lang="ru-RU" dirty="0" smtClean="0"/>
              <a:t>Все больше и больше задач, решаемых человеком передаются компьютерам</a:t>
            </a:r>
          </a:p>
          <a:p>
            <a:r>
              <a:rPr lang="ru-RU" dirty="0" smtClean="0"/>
              <a:t>Оптимизация затрат играет важную роль в производстве, позволяя сократить затраты</a:t>
            </a:r>
          </a:p>
          <a:p>
            <a:r>
              <a:rPr lang="ru-RU" dirty="0" smtClean="0"/>
              <a:t>Данная работа рассматривает оптимизацию пройденного пути режущего инструмента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коммивояжера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81721" cy="4195481"/>
          </a:xfrm>
        </p:spPr>
        <p:txBody>
          <a:bodyPr/>
          <a:lstStyle/>
          <a:p>
            <a:r>
              <a:rPr lang="ru-RU" dirty="0" smtClean="0"/>
              <a:t>Нахождение кратчайшего маршрута через вершины графа</a:t>
            </a:r>
          </a:p>
          <a:p>
            <a:r>
              <a:rPr lang="ru-RU" dirty="0" smtClean="0"/>
              <a:t>Имеет вариации</a:t>
            </a:r>
            <a:r>
              <a:rPr lang="en-US" dirty="0" smtClean="0"/>
              <a:t>: </a:t>
            </a:r>
            <a:r>
              <a:rPr lang="ru-RU" dirty="0" smtClean="0"/>
              <a:t>асимметричная, метрическая, замкнутая</a:t>
            </a:r>
          </a:p>
          <a:p>
            <a:r>
              <a:rPr lang="ru-RU" dirty="0" smtClean="0"/>
              <a:t>Является </a:t>
            </a:r>
            <a:r>
              <a:rPr lang="en-US" dirty="0" smtClean="0"/>
              <a:t>NP-</a:t>
            </a:r>
            <a:r>
              <a:rPr lang="ru-RU" dirty="0" smtClean="0"/>
              <a:t>трудной</a:t>
            </a:r>
          </a:p>
          <a:p>
            <a:r>
              <a:rPr lang="ru-RU" dirty="0" smtClean="0"/>
              <a:t>Предпочтительно использовать алгоритм </a:t>
            </a:r>
            <a:r>
              <a:rPr lang="en-US" dirty="0" smtClean="0"/>
              <a:t>“</a:t>
            </a:r>
            <a:r>
              <a:rPr lang="ru-RU" dirty="0" smtClean="0"/>
              <a:t>муравьиной колонии</a:t>
            </a:r>
            <a:r>
              <a:rPr lang="en-US" dirty="0" smtClean="0"/>
              <a:t>”</a:t>
            </a:r>
            <a:endParaRPr lang="ru-RU" dirty="0" smtClean="0"/>
          </a:p>
        </p:txBody>
      </p:sp>
      <p:pic>
        <p:nvPicPr>
          <p:cNvPr id="7" name="Picture 2" descr="http://people.sc.fsu.edu/~jburkardt/latex/genetic_2013_trinity/graph_tsp_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4" y="1152983"/>
            <a:ext cx="3473877" cy="463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муравьиной колонии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723156" cy="4195481"/>
          </a:xfrm>
        </p:spPr>
        <p:txBody>
          <a:bodyPr/>
          <a:lstStyle/>
          <a:p>
            <a:r>
              <a:rPr lang="ru-RU" dirty="0" smtClean="0"/>
              <a:t>Итеративный алгоритм оптимизации</a:t>
            </a:r>
          </a:p>
          <a:p>
            <a:r>
              <a:rPr lang="ru-RU" dirty="0" smtClean="0"/>
              <a:t>Требует представления задачи в виде графа</a:t>
            </a:r>
          </a:p>
          <a:p>
            <a:r>
              <a:rPr lang="ru-RU" dirty="0" smtClean="0"/>
              <a:t>Моделирует поведение реальных муравьев</a:t>
            </a:r>
          </a:p>
          <a:p>
            <a:r>
              <a:rPr lang="ru-RU" dirty="0" smtClean="0"/>
              <a:t>Один из самых лучших вариантов приближенного решения задачи коммивояжера</a:t>
            </a:r>
            <a:endParaRPr lang="en-US" dirty="0"/>
          </a:p>
        </p:txBody>
      </p:sp>
      <p:pic>
        <p:nvPicPr>
          <p:cNvPr id="2050" name="Picture 2" descr="http://upload.wikimedia.org/wikipedia/commons/thumb/a/af/Aco_branches.svg/2000px-Aco_branch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6" y="1853248"/>
            <a:ext cx="4779032" cy="358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обхода фигур на плоскости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581266" cy="4195481"/>
          </a:xfrm>
        </p:spPr>
        <p:txBody>
          <a:bodyPr/>
          <a:lstStyle/>
          <a:p>
            <a:r>
              <a:rPr lang="ru-RU" dirty="0" smtClean="0"/>
              <a:t>Более частный случай задачи коммивояжера</a:t>
            </a:r>
          </a:p>
          <a:p>
            <a:r>
              <a:rPr lang="ru-RU" dirty="0" smtClean="0"/>
              <a:t>Содержит обязательные к прохождению отрезки (края фигур)</a:t>
            </a:r>
          </a:p>
          <a:p>
            <a:r>
              <a:rPr lang="ru-RU" dirty="0" smtClean="0"/>
              <a:t>Метрическая вариация</a:t>
            </a:r>
          </a:p>
          <a:p>
            <a:r>
              <a:rPr lang="ru-RU" dirty="0" smtClean="0"/>
              <a:t>Симметричная вариация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669" y="2405062"/>
            <a:ext cx="3200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340232" cy="4195481"/>
          </a:xfrm>
        </p:spPr>
        <p:txBody>
          <a:bodyPr/>
          <a:lstStyle/>
          <a:p>
            <a:r>
              <a:rPr lang="ru-RU" dirty="0" smtClean="0"/>
              <a:t>Алгоритм продолжается пока все обязательные ребра не пройдены</a:t>
            </a:r>
          </a:p>
          <a:p>
            <a:r>
              <a:rPr lang="ru-RU" dirty="0" smtClean="0"/>
              <a:t>Точки перемещения между фигурами выбираются случайно</a:t>
            </a:r>
            <a:endParaRPr lang="ru-RU" dirty="0"/>
          </a:p>
          <a:p>
            <a:r>
              <a:rPr lang="ru-RU" dirty="0" smtClean="0"/>
              <a:t>Параметры оптимизационного алгоритма выбираются на основе производительности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340232" cy="4195481"/>
          </a:xfrm>
        </p:spPr>
        <p:txBody>
          <a:bodyPr/>
          <a:lstStyle/>
          <a:p>
            <a:r>
              <a:rPr lang="ru-RU" dirty="0" smtClean="0"/>
              <a:t>Архитектура из двух частей</a:t>
            </a:r>
          </a:p>
          <a:p>
            <a:r>
              <a:rPr lang="ru-RU" dirty="0" smtClean="0"/>
              <a:t>Интерфейс пользователя отвечает за полное задание параметров задачи</a:t>
            </a:r>
          </a:p>
          <a:p>
            <a:r>
              <a:rPr lang="ru-RU" dirty="0" smtClean="0"/>
              <a:t>Вычислительная часть отвечает за реализацию алгоритма</a:t>
            </a:r>
          </a:p>
          <a:p>
            <a:r>
              <a:rPr lang="ru-RU" dirty="0" smtClean="0"/>
              <a:t>Преимущество модульности, возможность взаимодействия с другими программными продуктами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часть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340232" cy="4195481"/>
          </a:xfrm>
        </p:spPr>
        <p:txBody>
          <a:bodyPr/>
          <a:lstStyle/>
          <a:p>
            <a:r>
              <a:rPr lang="ru-RU" dirty="0" smtClean="0"/>
              <a:t>Исполняемый файл без видимого интерфейса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C++ </a:t>
            </a:r>
            <a:r>
              <a:rPr lang="ru-RU" dirty="0" smtClean="0"/>
              <a:t>как язык реализации</a:t>
            </a:r>
          </a:p>
          <a:p>
            <a:r>
              <a:rPr lang="ru-RU" dirty="0" smtClean="0"/>
              <a:t>Среди ее элементов</a:t>
            </a:r>
            <a:r>
              <a:rPr lang="en-US" dirty="0" smtClean="0"/>
              <a:t>: </a:t>
            </a:r>
            <a:r>
              <a:rPr lang="ru-RU" dirty="0" smtClean="0"/>
              <a:t>точки на плоскости, расстояние между точками, генератор случайных чисел, инструменты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и ввода</a:t>
            </a:r>
            <a:r>
              <a:rPr lang="en-US" dirty="0" smtClean="0"/>
              <a:t>/</a:t>
            </a:r>
            <a:r>
              <a:rPr lang="ru-RU" dirty="0" smtClean="0"/>
              <a:t>вывода.</a:t>
            </a:r>
          </a:p>
          <a:p>
            <a:r>
              <a:rPr lang="ru-RU" dirty="0" smtClean="0"/>
              <a:t>Способна анализировать производительность платформы и подстраивать параметры алгоритма автоматически</a:t>
            </a:r>
          </a:p>
          <a:p>
            <a:r>
              <a:rPr lang="ru-RU" dirty="0" smtClean="0"/>
              <a:t>Реализуема средствами стандартной библиотеки </a:t>
            </a:r>
            <a:r>
              <a:rPr lang="en-US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665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542963" cy="4195481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страница с кодом на </a:t>
            </a:r>
            <a:r>
              <a:rPr lang="en-US" dirty="0" smtClean="0"/>
              <a:t>JavaScript</a:t>
            </a:r>
            <a:endParaRPr lang="ru-RU" dirty="0" smtClean="0"/>
          </a:p>
          <a:p>
            <a:r>
              <a:rPr lang="ru-RU" dirty="0" smtClean="0"/>
              <a:t>Не требует использования удаленного сервера</a:t>
            </a:r>
          </a:p>
          <a:p>
            <a:r>
              <a:rPr lang="ru-RU" dirty="0" smtClean="0"/>
              <a:t>Включает систему графического определения задачи, </a:t>
            </a:r>
            <a:r>
              <a:rPr lang="ru-RU" dirty="0" err="1" smtClean="0"/>
              <a:t>сработу</a:t>
            </a:r>
            <a:r>
              <a:rPr lang="ru-RU" dirty="0" smtClean="0"/>
              <a:t> с файлами, визуализацию результата</a:t>
            </a:r>
          </a:p>
          <a:p>
            <a:r>
              <a:rPr lang="ru-RU" dirty="0" smtClean="0"/>
              <a:t>Может работать на всех платформах, имеющих стандартный веб-браузер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pic>
        <p:nvPicPr>
          <p:cNvPr id="3074" name="Picture 2" descr="http://www.giantflyingsaucer.com/blog/wp-content/uploads/2010/06/canvas-article-2-imag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01" y="2494353"/>
            <a:ext cx="37052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297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Разработка программного обеспечения для оптимизации маршрута обхода геометрических объектов на плоскости на основе метода колонии муравьев</vt:lpstr>
      <vt:lpstr>Введение</vt:lpstr>
      <vt:lpstr>Задача коммивояжера</vt:lpstr>
      <vt:lpstr>Алгоритм муравьиной колонии</vt:lpstr>
      <vt:lpstr>Задача обхода фигур на плоскости</vt:lpstr>
      <vt:lpstr>Предлагаемое решение</vt:lpstr>
      <vt:lpstr>Программная реализация</vt:lpstr>
      <vt:lpstr>Вычислительная часть</vt:lpstr>
      <vt:lpstr>Пользовательский интерфейс </vt:lpstr>
      <vt:lpstr>Итог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для оптимизации маршрута обхода геометрических объектов на плоскости на основе метода колонии муравьев</dc:title>
  <dc:creator>1</dc:creator>
  <cp:lastModifiedBy>1</cp:lastModifiedBy>
  <cp:revision>15</cp:revision>
  <dcterms:created xsi:type="dcterms:W3CDTF">2015-02-15T15:08:24Z</dcterms:created>
  <dcterms:modified xsi:type="dcterms:W3CDTF">2015-02-15T15:51:34Z</dcterms:modified>
</cp:coreProperties>
</file>