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3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52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1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31B6-AC6C-43A3-AE1F-1C3621112A97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151E-6276-4B90-A05B-DF10EB9D5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7749"/>
            <a:ext cx="9144000" cy="44839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клиентского программного обеспечения для обмена данными на основе асимметричного шифрования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88226"/>
            <a:ext cx="9144000" cy="142129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8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Соединение через интернет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933575"/>
            <a:ext cx="75723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Соединение через интернет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926" y="1690688"/>
            <a:ext cx="71394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7" y="807814"/>
            <a:ext cx="9869555" cy="57937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626" y="10670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Разработанный протокол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5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клиента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6" y="1418121"/>
            <a:ext cx="7603434" cy="50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Клиентское приложение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89" y="1727270"/>
            <a:ext cx="629042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7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Клиентское 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1825625"/>
            <a:ext cx="6290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5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312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28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клиентского программного обеспечения для обмена данными на основе асимметричного шифрования</vt:lpstr>
      <vt:lpstr>Соединение через интернет</vt:lpstr>
      <vt:lpstr>Соединение через интернет</vt:lpstr>
      <vt:lpstr>Разработанный протокол</vt:lpstr>
      <vt:lpstr>Реализация клиента</vt:lpstr>
      <vt:lpstr>Клиентское приложение</vt:lpstr>
      <vt:lpstr>Клиентское приложение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клиентского программного обеспечения для обмена данными на основе асимметричного шифрования</dc:title>
  <dc:creator>crazymax101@gmail.com</dc:creator>
  <cp:lastModifiedBy>crazymax101@gmail.com</cp:lastModifiedBy>
  <cp:revision>18</cp:revision>
  <dcterms:created xsi:type="dcterms:W3CDTF">2014-06-22T14:21:03Z</dcterms:created>
  <dcterms:modified xsi:type="dcterms:W3CDTF">2014-06-23T17:30:45Z</dcterms:modified>
</cp:coreProperties>
</file>