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F606B2-98CD-46D1-8C86-85533E29BAE6}">
          <p14:sldIdLst>
            <p14:sldId id="256"/>
            <p14:sldId id="258"/>
            <p14:sldId id="259"/>
            <p14:sldId id="260"/>
            <p14:sldId id="261"/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1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21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01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51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80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69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6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9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3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5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5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0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3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4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F2DC09D-1417-405A-ADAD-480CF1125B27}" type="datetimeFigureOut">
              <a:rPr lang="en-US" smtClean="0"/>
              <a:t>6/22/2014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823A150-60EB-4614-B8BF-622A2920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3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Разработка серверного программного обеспечения для обмена данными на основе ассиметричного шифрования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Описание технологий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0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состояния вопроса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Информация обладает высокой ценностью в современном мире</a:t>
            </a:r>
          </a:p>
          <a:p>
            <a:r>
              <a:rPr lang="ru-RU" dirty="0" smtClean="0"/>
              <a:t>Создано множество алгоритмов и защищенных протоколов</a:t>
            </a:r>
          </a:p>
          <a:p>
            <a:r>
              <a:rPr lang="ru-RU" dirty="0" smtClean="0"/>
              <a:t>Используемые алгоритмы проверены многолетним опытом</a:t>
            </a:r>
          </a:p>
          <a:p>
            <a:r>
              <a:rPr lang="ru-RU" dirty="0" smtClean="0"/>
              <a:t>Используемые алгоритмы основаны на нерешенных математических задачах</a:t>
            </a:r>
          </a:p>
          <a:p>
            <a:r>
              <a:rPr lang="ru-RU" dirty="0" smtClean="0"/>
              <a:t>Практическая реализация не менее важна, чем теоретическое построение</a:t>
            </a:r>
          </a:p>
          <a:p>
            <a:r>
              <a:rPr lang="ru-RU" dirty="0" smtClean="0"/>
              <a:t>Не существует абсолютно защищенных систем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847" y="830036"/>
            <a:ext cx="1684564" cy="16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методы шифрования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Делятся на асимметричные и симметричные</a:t>
            </a:r>
          </a:p>
          <a:p>
            <a:r>
              <a:rPr lang="ru-RU" dirty="0" smtClean="0"/>
              <a:t>Симметричные выигрывают в скорости</a:t>
            </a:r>
          </a:p>
          <a:p>
            <a:r>
              <a:rPr lang="ru-RU" dirty="0" smtClean="0"/>
              <a:t>Асимметричные</a:t>
            </a:r>
            <a:r>
              <a:rPr lang="en-US" dirty="0" smtClean="0"/>
              <a:t> </a:t>
            </a:r>
            <a:r>
              <a:rPr lang="ru-RU" dirty="0" smtClean="0"/>
              <a:t>методы подходят для первоначального обмена данными</a:t>
            </a:r>
          </a:p>
          <a:p>
            <a:r>
              <a:rPr lang="ru-RU" dirty="0" smtClean="0"/>
              <a:t>Концепт цифровой подписи</a:t>
            </a:r>
          </a:p>
          <a:p>
            <a:r>
              <a:rPr lang="ru-RU" dirty="0" smtClean="0"/>
              <a:t>Концепт хеш-функции</a:t>
            </a:r>
          </a:p>
        </p:txBody>
      </p:sp>
    </p:spTree>
    <p:extLst>
      <p:ext uri="{BB962C8B-B14F-4D97-AF65-F5344CB8AC3E}">
        <p14:creationId xmlns:p14="http://schemas.microsoft.com/office/powerpoint/2010/main" val="5656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некоторых алгоритмов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Криптосистема </a:t>
            </a:r>
            <a:r>
              <a:rPr lang="en-US" dirty="0" smtClean="0"/>
              <a:t>RSA</a:t>
            </a:r>
            <a:endParaRPr lang="ru-RU" dirty="0" smtClean="0"/>
          </a:p>
          <a:p>
            <a:r>
              <a:rPr lang="ru-RU" dirty="0" smtClean="0"/>
              <a:t>Алгоритм обмена ключами Диффи-Хеллмана</a:t>
            </a:r>
          </a:p>
          <a:p>
            <a:r>
              <a:rPr lang="en-US" dirty="0" smtClean="0"/>
              <a:t>AES (Rijndael)</a:t>
            </a:r>
          </a:p>
          <a:p>
            <a:r>
              <a:rPr lang="ru-RU" dirty="0" smtClean="0"/>
              <a:t>Хеш-функция </a:t>
            </a:r>
            <a:r>
              <a:rPr lang="en-US" dirty="0" smtClean="0"/>
              <a:t>SHA2</a:t>
            </a:r>
            <a:endParaRPr lang="ru-RU" dirty="0" smtClean="0"/>
          </a:p>
          <a:p>
            <a:r>
              <a:rPr lang="ru-RU" dirty="0" smtClean="0"/>
              <a:t>Концепт </a:t>
            </a:r>
            <a:r>
              <a:rPr lang="en-US" dirty="0" smtClean="0"/>
              <a:t>Public Key Infrastructure</a:t>
            </a:r>
          </a:p>
          <a:p>
            <a:r>
              <a:rPr lang="ru-RU" dirty="0" smtClean="0"/>
              <a:t>Аутентификация и защита от прослушивания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459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нового протокола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Точка доверия и аутентификации</a:t>
            </a:r>
          </a:p>
          <a:p>
            <a:r>
              <a:rPr lang="ru-RU" dirty="0" smtClean="0"/>
              <a:t>Начальный обмен данными</a:t>
            </a:r>
          </a:p>
          <a:p>
            <a:r>
              <a:rPr lang="ru-RU" dirty="0" smtClean="0"/>
              <a:t>Установление соединение</a:t>
            </a:r>
            <a:endParaRPr lang="en-US" dirty="0" smtClean="0"/>
          </a:p>
          <a:p>
            <a:r>
              <a:rPr lang="ru-RU" dirty="0" smtClean="0"/>
              <a:t>Достижение аутентичности</a:t>
            </a:r>
          </a:p>
          <a:p>
            <a:r>
              <a:rPr lang="ru-RU" dirty="0" smtClean="0"/>
              <a:t>Достижение защиты от прослушивания</a:t>
            </a:r>
          </a:p>
          <a:p>
            <a:r>
              <a:rPr lang="ru-RU" dirty="0" smtClean="0"/>
              <a:t>Несколько простейших атак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протокола</a:t>
            </a:r>
            <a:r>
              <a:rPr lang="en-US" dirty="0" smtClean="0"/>
              <a:t>: </a:t>
            </a:r>
            <a:r>
              <a:rPr lang="ru-RU" dirty="0" smtClean="0"/>
              <a:t>серверное приложение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Используемые инструменты</a:t>
            </a:r>
          </a:p>
          <a:p>
            <a:r>
              <a:rPr lang="ru-RU" dirty="0" smtClean="0"/>
              <a:t>Требования к серверу</a:t>
            </a:r>
          </a:p>
          <a:p>
            <a:r>
              <a:rPr lang="en-US" dirty="0" smtClean="0"/>
              <a:t>AES (Rijndael)</a:t>
            </a:r>
          </a:p>
          <a:p>
            <a:r>
              <a:rPr lang="ru-RU" dirty="0" smtClean="0"/>
              <a:t>Хеш-функция </a:t>
            </a:r>
            <a:r>
              <a:rPr lang="en-US" dirty="0" smtClean="0"/>
              <a:t>SHA2</a:t>
            </a:r>
            <a:endParaRPr lang="ru-RU" dirty="0" smtClean="0"/>
          </a:p>
          <a:p>
            <a:r>
              <a:rPr lang="ru-RU" dirty="0" smtClean="0"/>
              <a:t>Концепт </a:t>
            </a:r>
            <a:r>
              <a:rPr lang="en-US" dirty="0" smtClean="0"/>
              <a:t>Public Key Infrastructure</a:t>
            </a:r>
          </a:p>
          <a:p>
            <a:r>
              <a:rPr lang="ru-RU" dirty="0" smtClean="0"/>
              <a:t>Реализация протокола, практические детали</a:t>
            </a:r>
          </a:p>
        </p:txBody>
      </p:sp>
    </p:spTree>
    <p:extLst>
      <p:ext uri="{BB962C8B-B14F-4D97-AF65-F5344CB8AC3E}">
        <p14:creationId xmlns:p14="http://schemas.microsoft.com/office/powerpoint/2010/main" val="37454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60029" cy="729343"/>
          </a:xfrm>
        </p:spPr>
        <p:txBody>
          <a:bodyPr/>
          <a:lstStyle/>
          <a:p>
            <a:r>
              <a:rPr lang="ru-RU" dirty="0" smtClean="0"/>
              <a:t>Пример работы сервера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29343"/>
            <a:ext cx="5119272" cy="6128658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Запуск программы.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Начало инициализации и чтения настроек.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Попытка соединения с базой данных.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Попытка открыть порт для получения входящих соединений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Сведения об используемом </a:t>
            </a:r>
            <a:r>
              <a:rPr lang="en-US" sz="1900" dirty="0">
                <a:effectLst/>
              </a:rPr>
              <a:t>RSA </a:t>
            </a:r>
            <a:r>
              <a:rPr lang="ru-RU" sz="1900" dirty="0">
                <a:effectLst/>
              </a:rPr>
              <a:t>ключе (используется уже существующий ключ из файла </a:t>
            </a:r>
            <a:r>
              <a:rPr lang="en-US" sz="1900" dirty="0">
                <a:effectLst/>
              </a:rPr>
              <a:t>settings</a:t>
            </a:r>
            <a:r>
              <a:rPr lang="ru-RU" sz="1900" dirty="0">
                <a:effectLst/>
              </a:rPr>
              <a:t>.</a:t>
            </a:r>
            <a:r>
              <a:rPr lang="en-US" sz="1900" dirty="0" err="1">
                <a:effectLst/>
              </a:rPr>
              <a:t>ini</a:t>
            </a:r>
            <a:r>
              <a:rPr lang="ru-RU" sz="1900" dirty="0">
                <a:effectLst/>
              </a:rPr>
              <a:t>).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Входящее соединение.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Описание установления безопасного соединения.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Попытка войти в систему успешна.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Соединение завершается по запросу клиента.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Другое входящее соединение.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Безопасное соединение установлено.</a:t>
            </a:r>
            <a:endParaRPr lang="en-US" sz="1900" dirty="0">
              <a:effectLst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1900" dirty="0">
                <a:effectLst/>
              </a:rPr>
              <a:t>Соединение завершилось из-за неверно поданной команды (после слова </a:t>
            </a:r>
            <a:r>
              <a:rPr lang="en-US" sz="1900" dirty="0">
                <a:effectLst/>
              </a:rPr>
              <a:t>disconnect </a:t>
            </a:r>
            <a:r>
              <a:rPr lang="ru-RU" sz="1900" dirty="0">
                <a:effectLst/>
              </a:rPr>
              <a:t>отсутствует точка с запятой).</a:t>
            </a:r>
            <a:endParaRPr lang="en-US" sz="19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73" y="545427"/>
            <a:ext cx="7072727" cy="63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93</TotalTime>
  <Words>233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Разработка серверного программного обеспечения для обмена данными на основе ассиметричного шифрования</vt:lpstr>
      <vt:lpstr>Анализ состояния вопроса</vt:lpstr>
      <vt:lpstr>Существующие методы шифрования</vt:lpstr>
      <vt:lpstr>Описание некоторых алгоритмов</vt:lpstr>
      <vt:lpstr>Создание нового протокола</vt:lpstr>
      <vt:lpstr>Реализация протокола: серверное приложение</vt:lpstr>
      <vt:lpstr>Пример работы сервера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серверного программного обеспечения для обмена данными на основе ассиметричного шифрования</dc:title>
  <dc:creator>1</dc:creator>
  <cp:lastModifiedBy>1</cp:lastModifiedBy>
  <cp:revision>20</cp:revision>
  <dcterms:created xsi:type="dcterms:W3CDTF">2014-06-18T15:00:01Z</dcterms:created>
  <dcterms:modified xsi:type="dcterms:W3CDTF">2014-06-22T06:59:53Z</dcterms:modified>
</cp:coreProperties>
</file>