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4EF8E-57D9-424A-9469-6FDF15ABECB9}" type="datetimeFigureOut">
              <a:rPr lang="ru-RU" smtClean="0"/>
              <a:t>02.01.2015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64187-D829-45E8-B00A-118472CF7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32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Arial" panose="020B0604020202020204" pitchFamily="34" charset="0"/>
            </a:endParaRPr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B98157-358D-4A64-BB76-0CAC73AB2702}" type="slidenum">
              <a:rPr lang="en-US" altLang="ru-RU" sz="1200" b="0">
                <a:solidFill>
                  <a:srgbClr val="000000"/>
                </a:solidFill>
              </a:rPr>
              <a:pPr/>
              <a:t>2</a:t>
            </a:fld>
            <a:endParaRPr lang="en-US" altLang="ru-RU" sz="1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797426"/>
            <a:ext cx="12192000" cy="215582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</a:endParaRPr>
          </a:p>
        </p:txBody>
      </p:sp>
      <p:pic>
        <p:nvPicPr>
          <p:cNvPr id="6" name="Picture 5" descr="black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1" y="-569913"/>
            <a:ext cx="12441768" cy="544195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vin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0" y="-596900"/>
            <a:ext cx="14918268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Parallels-Summit-2010-notaglin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2"/>
          <a:stretch>
            <a:fillRect/>
          </a:stretch>
        </p:blipFill>
        <p:spPr bwMode="auto">
          <a:xfrm>
            <a:off x="512233" y="4244976"/>
            <a:ext cx="20066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Parallels-Summit-2010-tagline_whi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1" y="4198938"/>
            <a:ext cx="337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420448" y="5832162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852" y="5254528"/>
            <a:ext cx="8137145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396723" y="6356048"/>
            <a:ext cx="4125908" cy="37495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rgbClr val="FF0000"/>
              </a:buClr>
              <a:buSzPct val="65000"/>
              <a:buFont typeface="Courier New" pitchFamily="49" charset="0"/>
              <a:buChar char="o"/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57298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3" t="84570" r="-9875" b="1141"/>
          <a:stretch>
            <a:fillRect/>
          </a:stretch>
        </p:blipFill>
        <p:spPr bwMode="auto">
          <a:xfrm>
            <a:off x="319618" y="2573339"/>
            <a:ext cx="517524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8487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Oran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27" y="227398"/>
            <a:ext cx="114179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399" y="1600201"/>
            <a:ext cx="5384800" cy="4525963"/>
          </a:xfrm>
        </p:spPr>
        <p:txBody>
          <a:bodyPr/>
          <a:lstStyle>
            <a:lvl1pPr marL="227013" indent="-227013">
              <a:buClr>
                <a:schemeClr val="accent1"/>
              </a:buClr>
              <a:defRPr sz="2000"/>
            </a:lvl1pPr>
            <a:lvl2pPr marL="457200" indent="-231775">
              <a:buClr>
                <a:srgbClr val="FF0000"/>
              </a:buClr>
              <a:buFont typeface="Arial" pitchFamily="34" charset="0"/>
              <a:buChar char="•"/>
              <a:defRPr sz="1800"/>
            </a:lvl2pPr>
            <a:lvl3pPr marL="631825" indent="-173038">
              <a:buClr>
                <a:srgbClr val="FF0000"/>
              </a:buClr>
              <a:buFont typeface="Courier New" pitchFamily="49" charset="0"/>
              <a:buChar char="o"/>
              <a:defRPr sz="1800"/>
            </a:lvl3pPr>
            <a:lvl4pPr marL="855663" indent="-231775">
              <a:buClr>
                <a:srgbClr val="FF0000"/>
              </a:buClr>
              <a:defRPr sz="1800"/>
            </a:lvl4pPr>
            <a:lvl5pPr marL="1089025" indent="-231775">
              <a:buClr>
                <a:srgbClr val="FF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0689" y="1600201"/>
            <a:ext cx="5384800" cy="4525963"/>
          </a:xfrm>
        </p:spPr>
        <p:txBody>
          <a:bodyPr/>
          <a:lstStyle>
            <a:lvl1pPr marL="227013" indent="-227013">
              <a:buClr>
                <a:schemeClr val="accent1"/>
              </a:buClr>
              <a:defRPr sz="2000"/>
            </a:lvl1pPr>
            <a:lvl2pPr marL="457200" indent="-231775">
              <a:buClr>
                <a:srgbClr val="FF0000"/>
              </a:buClr>
              <a:buFont typeface="Arial" pitchFamily="34" charset="0"/>
              <a:buChar char="•"/>
              <a:defRPr sz="1800"/>
            </a:lvl2pPr>
            <a:lvl3pPr marL="631825" indent="-173038">
              <a:buClr>
                <a:srgbClr val="FF0000"/>
              </a:buClr>
              <a:buFont typeface="Courier New" pitchFamily="49" charset="0"/>
              <a:buChar char="o"/>
              <a:defRPr sz="1800"/>
            </a:lvl3pPr>
            <a:lvl4pPr marL="855663" indent="-231775">
              <a:buClr>
                <a:srgbClr val="FF0000"/>
              </a:buClr>
              <a:defRPr sz="1800"/>
            </a:lvl4pPr>
            <a:lvl5pPr marL="1089025" indent="-231775">
              <a:buClr>
                <a:srgbClr val="FF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026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17" y="545020"/>
            <a:ext cx="11419416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726" y="1563916"/>
            <a:ext cx="11408225" cy="4525963"/>
          </a:xfrm>
        </p:spPr>
        <p:txBody>
          <a:bodyPr/>
          <a:lstStyle>
            <a:lvl2pPr marL="573088" indent="-231775">
              <a:buClr>
                <a:schemeClr val="accent1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chemeClr val="accent1"/>
              </a:buClr>
              <a:buFont typeface="Courier New" pitchFamily="49" charset="0"/>
              <a:buChar char="o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87063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27" y="550863"/>
            <a:ext cx="11417900" cy="584775"/>
          </a:xfrm>
          <a:noFill/>
          <a:ln>
            <a:noFill/>
          </a:ln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550334" y="1692275"/>
            <a:ext cx="11087100" cy="4429126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31052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6401" y="2212976"/>
            <a:ext cx="647276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smtClean="0">
                <a:solidFill>
                  <a:srgbClr val="ED2C2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464910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Parallels-Summit-2010-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5" t="56000"/>
          <a:stretch>
            <a:fillRect/>
          </a:stretch>
        </p:blipFill>
        <p:spPr bwMode="auto">
          <a:xfrm>
            <a:off x="9476317" y="6146800"/>
            <a:ext cx="2199216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Parallels-Summit-2010-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6" b="39999"/>
          <a:stretch>
            <a:fillRect/>
          </a:stretch>
        </p:blipFill>
        <p:spPr bwMode="auto">
          <a:xfrm>
            <a:off x="7313084" y="6108701"/>
            <a:ext cx="195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1" y="2373062"/>
            <a:ext cx="8100908" cy="120032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827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5"/>
          <p:cNvSpPr>
            <a:spLocks noChangeShapeType="1"/>
          </p:cNvSpPr>
          <p:nvPr userDrawn="1"/>
        </p:nvSpPr>
        <p:spPr bwMode="auto">
          <a:xfrm>
            <a:off x="1303867" y="6324601"/>
            <a:ext cx="0" cy="123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Footer Placeholder 3"/>
          <p:cNvSpPr txBox="1">
            <a:spLocks noGrp="1"/>
          </p:cNvSpPr>
          <p:nvPr userDrawn="1"/>
        </p:nvSpPr>
        <p:spPr bwMode="black">
          <a:xfrm>
            <a:off x="1636184" y="6216651"/>
            <a:ext cx="639021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0">
                <a:solidFill>
                  <a:srgbClr val="FFFFFF"/>
                </a:solidFill>
              </a:rPr>
              <a:t>Parallels – Optimized Computing</a:t>
            </a:r>
            <a:r>
              <a:rPr lang="en-US" altLang="ru-RU" sz="900" b="0" baseline="64000">
                <a:solidFill>
                  <a:srgbClr val="FFFFFF"/>
                </a:solidFill>
              </a:rPr>
              <a:t>TM</a:t>
            </a:r>
          </a:p>
        </p:txBody>
      </p:sp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565151" y="6245226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57BFB8D0-3ADE-41A9-BDBB-F11814C040D8}" type="slidenum">
              <a:rPr lang="en-US" altLang="ru-RU" sz="1200" b="0">
                <a:solidFill>
                  <a:srgbClr val="FFFFFF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ru-RU" sz="1200" b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310492" y="2733963"/>
            <a:ext cx="5520265" cy="55399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18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97426"/>
            <a:ext cx="12192000" cy="215582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</a:endParaRPr>
          </a:p>
        </p:txBody>
      </p:sp>
      <p:pic>
        <p:nvPicPr>
          <p:cNvPr id="7" name="Picture 6" descr="black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1" y="-569913"/>
            <a:ext cx="12441768" cy="544195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Parallels-Summit-2010-notagline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2"/>
          <a:stretch>
            <a:fillRect/>
          </a:stretch>
        </p:blipFill>
        <p:spPr bwMode="auto">
          <a:xfrm>
            <a:off x="512233" y="4244976"/>
            <a:ext cx="20066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Parallels-Summit-2010-taglin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1" y="4198938"/>
            <a:ext cx="337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-666750" y="2047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sz="2000" smtClean="0">
              <a:solidFill>
                <a:srgbClr val="FFFFFF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420448" y="5832162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852" y="5254528"/>
            <a:ext cx="8137145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396723" y="6356048"/>
            <a:ext cx="4073677" cy="37495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rgbClr val="FF0000"/>
              </a:buClr>
              <a:buSzPct val="65000"/>
              <a:buFont typeface="Courier New" pitchFamily="49" charset="0"/>
              <a:buChar char="o"/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54713" y="635000"/>
            <a:ext cx="11408225" cy="3122928"/>
          </a:xfrm>
        </p:spPr>
        <p:txBody>
          <a:bodyPr/>
          <a:lstStyle>
            <a:lvl1pPr marL="227013" indent="-227013"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2pPr>
            <a:lvl3pPr marL="739775" indent="-173038">
              <a:buClr>
                <a:schemeClr val="bg1"/>
              </a:buClr>
              <a:buSzPct val="65000"/>
              <a:buFont typeface="Courier New" pitchFamily="49" charset="0"/>
              <a:buChar char="o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860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50" y="2390776"/>
            <a:ext cx="12342284" cy="4557713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vin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218" y="4605339"/>
            <a:ext cx="8426451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"/>
            <a:ext cx="12192000" cy="486886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pic>
        <p:nvPicPr>
          <p:cNvPr id="7" name="Picture 13" descr="Parallels-Summit-2010-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6" b="39999"/>
          <a:stretch>
            <a:fillRect/>
          </a:stretch>
        </p:blipFill>
        <p:spPr bwMode="auto">
          <a:xfrm>
            <a:off x="10138834" y="6391276"/>
            <a:ext cx="156421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2465389"/>
            <a:ext cx="38523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309" y="3005830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6517" y="2392794"/>
            <a:ext cx="8137145" cy="6463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2808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50" y="2390776"/>
            <a:ext cx="12342284" cy="4557713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"/>
            <a:ext cx="12192000" cy="486886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pic>
        <p:nvPicPr>
          <p:cNvPr id="6" name="Picture 12" descr="arr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2465389"/>
            <a:ext cx="38523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Parallels-Summit-2010-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6" b="39999"/>
          <a:stretch>
            <a:fillRect/>
          </a:stretch>
        </p:blipFill>
        <p:spPr bwMode="auto">
          <a:xfrm>
            <a:off x="400051" y="6376988"/>
            <a:ext cx="146896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Parallels-Summit-2010-taglin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1" y="6299200"/>
            <a:ext cx="337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309" y="3005830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6517" y="2392794"/>
            <a:ext cx="8137145" cy="6463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013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17" y="151320"/>
            <a:ext cx="11419416" cy="584775"/>
          </a:xfrm>
        </p:spPr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18" y="901700"/>
            <a:ext cx="11408833" cy="5438140"/>
          </a:xfrm>
        </p:spPr>
        <p:txBody>
          <a:bodyPr/>
          <a:lstStyle>
            <a:lvl1pPr marL="227013" indent="-227013">
              <a:buClr>
                <a:schemeClr val="accent1"/>
              </a:buClr>
              <a:defRPr/>
            </a:lvl1pPr>
            <a:lvl2pPr>
              <a:buClr>
                <a:srgbClr val="FF0000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rgbClr val="FF0000"/>
              </a:buClr>
              <a:buSzPct val="65000"/>
              <a:buFont typeface="Courier New" pitchFamily="49" charset="0"/>
              <a:buChar char="o"/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775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with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17" y="138620"/>
            <a:ext cx="11419416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18" y="914400"/>
            <a:ext cx="11408833" cy="5425440"/>
          </a:xfrm>
        </p:spPr>
        <p:txBody>
          <a:bodyPr/>
          <a:lstStyle>
            <a:lvl1pPr>
              <a:buClr>
                <a:schemeClr val="accent1"/>
              </a:buClr>
              <a:buFont typeface="Arial"/>
              <a:buChar char="•"/>
              <a:defRPr/>
            </a:lvl1pPr>
            <a:lvl2pPr marL="573088" indent="-231775">
              <a:buClr>
                <a:schemeClr val="accent1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chemeClr val="accent1"/>
              </a:buClr>
              <a:buFont typeface="Courier New" pitchFamily="49" charset="0"/>
              <a:buChar char="o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7076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" t="-412" r="-2469" b="86124"/>
          <a:stretch>
            <a:fillRect/>
          </a:stretch>
        </p:blipFill>
        <p:spPr bwMode="auto">
          <a:xfrm>
            <a:off x="319618" y="2616200"/>
            <a:ext cx="5175249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2851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4" t="26497" r="3880" b="59215"/>
          <a:stretch>
            <a:fillRect/>
          </a:stretch>
        </p:blipFill>
        <p:spPr bwMode="auto">
          <a:xfrm>
            <a:off x="319618" y="2587625"/>
            <a:ext cx="5175249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487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5" t="56702" r="4233" b="29012"/>
          <a:stretch>
            <a:fillRect/>
          </a:stretch>
        </p:blipFill>
        <p:spPr bwMode="auto">
          <a:xfrm>
            <a:off x="347134" y="2573339"/>
            <a:ext cx="517736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742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529388"/>
            <a:ext cx="12192000" cy="328612"/>
          </a:xfrm>
          <a:prstGeom prst="rect">
            <a:avLst/>
          </a:prstGeom>
          <a:gradFill rotWithShape="1">
            <a:gsLst>
              <a:gs pos="0">
                <a:srgbClr val="C70900"/>
              </a:gs>
              <a:gs pos="80000">
                <a:srgbClr val="FF1002"/>
              </a:gs>
              <a:gs pos="100000">
                <a:srgbClr val="FF0C00"/>
              </a:gs>
            </a:gsLst>
            <a:lin ang="16200000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12192000" cy="6521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5817" y="146051"/>
            <a:ext cx="11419416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818" y="1104901"/>
            <a:ext cx="1140883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pic>
        <p:nvPicPr>
          <p:cNvPr id="1030" name="Picture 18" descr="Parallels-Summit-2010-notagline_whit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2"/>
          <a:stretch>
            <a:fillRect/>
          </a:stretch>
        </p:blipFill>
        <p:spPr bwMode="auto">
          <a:xfrm>
            <a:off x="402167" y="6583364"/>
            <a:ext cx="145626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0" descr="underlin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085" y="6791326"/>
            <a:ext cx="3175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5878401" y="6521859"/>
            <a:ext cx="402674" cy="30777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48C742CA-BB62-469E-9021-2CFF61DE775D}" type="slidenum">
              <a:rPr lang="de-DE" sz="1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51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0000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rgbClr val="B5B5B5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73088" indent="-2317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739775" indent="-1730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973138" indent="-23177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196975" indent="-23177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855788" y="5895975"/>
            <a:ext cx="8280400" cy="400050"/>
          </a:xfrm>
        </p:spPr>
        <p:txBody>
          <a:bodyPr/>
          <a:lstStyle/>
          <a:p>
            <a:fld id="{07C7A9F4-8367-4992-889A-81050C8639EA}" type="datetime3">
              <a:rPr lang="en-US" altLang="ru-RU" smtClean="0"/>
              <a:pPr/>
              <a:t>2 January 2015</a:t>
            </a:fld>
            <a:endParaRPr lang="ru-RU" altLang="ru-RU" dirty="0" smtClean="0"/>
          </a:p>
        </p:txBody>
      </p:sp>
      <p:sp>
        <p:nvSpPr>
          <p:cNvPr id="15362" name="Заголовок 3"/>
          <p:cNvSpPr>
            <a:spLocks noGrp="1"/>
          </p:cNvSpPr>
          <p:nvPr>
            <p:ph type="title"/>
          </p:nvPr>
        </p:nvSpPr>
        <p:spPr>
          <a:xfrm>
            <a:off x="1792288" y="5254626"/>
            <a:ext cx="8280400" cy="646113"/>
          </a:xfrm>
        </p:spPr>
        <p:txBody>
          <a:bodyPr/>
          <a:lstStyle/>
          <a:p>
            <a:r>
              <a:rPr lang="en-US" altLang="ru-RU" dirty="0" smtClean="0"/>
              <a:t>APS </a:t>
            </a:r>
            <a:r>
              <a:rPr lang="en-US" altLang="ru-RU" dirty="0" err="1" smtClean="0"/>
              <a:t>GCalendar</a:t>
            </a:r>
            <a:r>
              <a:rPr lang="en-US" altLang="ru-RU" dirty="0" smtClean="0"/>
              <a:t> Resource Model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33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92"/>
          <p:cNvSpPr>
            <a:spLocks noChangeArrowheads="1"/>
          </p:cNvSpPr>
          <p:nvPr/>
        </p:nvSpPr>
        <p:spPr bwMode="auto">
          <a:xfrm>
            <a:off x="4706021" y="150813"/>
            <a:ext cx="5704804" cy="5770562"/>
          </a:xfrm>
          <a:prstGeom prst="rect">
            <a:avLst/>
          </a:prstGeom>
          <a:noFill/>
          <a:ln w="9525">
            <a:solidFill>
              <a:srgbClr val="252525"/>
            </a:solidFill>
            <a:prstDash val="dash"/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Customer</a:t>
            </a:r>
          </a:p>
        </p:txBody>
      </p:sp>
      <p:sp>
        <p:nvSpPr>
          <p:cNvPr id="25" name="Rectangle 92"/>
          <p:cNvSpPr>
            <a:spLocks noChangeArrowheads="1"/>
          </p:cNvSpPr>
          <p:nvPr/>
        </p:nvSpPr>
        <p:spPr bwMode="auto">
          <a:xfrm>
            <a:off x="2443733" y="2235457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globals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sp>
        <p:nvSpPr>
          <p:cNvPr id="111" name="Rectangle 92"/>
          <p:cNvSpPr>
            <a:spLocks noChangeArrowheads="1"/>
          </p:cNvSpPr>
          <p:nvPr/>
        </p:nvSpPr>
        <p:spPr bwMode="auto">
          <a:xfrm>
            <a:off x="1717675" y="6159501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sp>
        <p:nvSpPr>
          <p:cNvPr id="112" name="Rectangle 92"/>
          <p:cNvSpPr>
            <a:spLocks noChangeArrowheads="1"/>
          </p:cNvSpPr>
          <p:nvPr/>
        </p:nvSpPr>
        <p:spPr bwMode="auto">
          <a:xfrm>
            <a:off x="3922714" y="6159501"/>
            <a:ext cx="180975" cy="180975"/>
          </a:xfrm>
          <a:prstGeom prst="rect">
            <a:avLst/>
          </a:prstGeom>
          <a:gradFill rotWithShape="1">
            <a:gsLst>
              <a:gs pos="0">
                <a:srgbClr val="EDF3FA"/>
              </a:gs>
              <a:gs pos="64999">
                <a:srgbClr val="D3E1F1"/>
              </a:gs>
              <a:gs pos="100000">
                <a:srgbClr val="C1D6EC"/>
              </a:gs>
            </a:gsLst>
            <a:lin ang="5400000" scaled="1"/>
          </a:gradFill>
          <a:ln w="9525">
            <a:solidFill>
              <a:srgbClr val="859BB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sp>
        <p:nvSpPr>
          <p:cNvPr id="113" name="Rectangle 92"/>
          <p:cNvSpPr>
            <a:spLocks noChangeArrowheads="1"/>
          </p:cNvSpPr>
          <p:nvPr/>
        </p:nvSpPr>
        <p:spPr bwMode="auto">
          <a:xfrm>
            <a:off x="4121151" y="6164263"/>
            <a:ext cx="2011363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</a:p>
        </p:txBody>
      </p:sp>
      <p:sp>
        <p:nvSpPr>
          <p:cNvPr id="114" name="Rectangle 92"/>
          <p:cNvSpPr>
            <a:spLocks noChangeArrowheads="1"/>
          </p:cNvSpPr>
          <p:nvPr/>
        </p:nvSpPr>
        <p:spPr bwMode="auto">
          <a:xfrm>
            <a:off x="1916113" y="6159501"/>
            <a:ext cx="2011362" cy="18097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 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</a:p>
        </p:txBody>
      </p:sp>
      <p:grpSp>
        <p:nvGrpSpPr>
          <p:cNvPr id="16396" name="Group 40"/>
          <p:cNvGrpSpPr>
            <a:grpSpLocks/>
          </p:cNvGrpSpPr>
          <p:nvPr/>
        </p:nvGrpSpPr>
        <p:grpSpPr bwMode="auto">
          <a:xfrm>
            <a:off x="8305801" y="6126163"/>
            <a:ext cx="250825" cy="247650"/>
            <a:chOff x="1081088" y="1468438"/>
            <a:chExt cx="250246" cy="248358"/>
          </a:xfrm>
        </p:grpSpPr>
        <p:sp>
          <p:nvSpPr>
            <p:cNvPr id="116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17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18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119" name="Rectangle 92"/>
          <p:cNvSpPr>
            <a:spLocks noChangeArrowheads="1"/>
          </p:cNvSpPr>
          <p:nvPr/>
        </p:nvSpPr>
        <p:spPr bwMode="auto">
          <a:xfrm>
            <a:off x="8539163" y="6159501"/>
            <a:ext cx="2011362" cy="18097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</a:p>
        </p:txBody>
      </p:sp>
      <p:grpSp>
        <p:nvGrpSpPr>
          <p:cNvPr id="16398" name="Group 40"/>
          <p:cNvGrpSpPr>
            <a:grpSpLocks/>
          </p:cNvGrpSpPr>
          <p:nvPr/>
        </p:nvGrpSpPr>
        <p:grpSpPr bwMode="auto">
          <a:xfrm>
            <a:off x="6134101" y="6126163"/>
            <a:ext cx="250825" cy="247650"/>
            <a:chOff x="1081088" y="1468438"/>
            <a:chExt cx="250246" cy="248358"/>
          </a:xfrm>
        </p:grpSpPr>
        <p:sp>
          <p:nvSpPr>
            <p:cNvPr id="122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23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24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125" name="Rectangle 92"/>
          <p:cNvSpPr>
            <a:spLocks noChangeArrowheads="1"/>
          </p:cNvSpPr>
          <p:nvPr/>
        </p:nvSpPr>
        <p:spPr bwMode="auto">
          <a:xfrm>
            <a:off x="6367463" y="6159501"/>
            <a:ext cx="2011362" cy="18097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</a:p>
        </p:txBody>
      </p:sp>
      <p:sp>
        <p:nvSpPr>
          <p:cNvPr id="162" name="Rectangle 92"/>
          <p:cNvSpPr>
            <a:spLocks noChangeArrowheads="1"/>
          </p:cNvSpPr>
          <p:nvPr/>
        </p:nvSpPr>
        <p:spPr bwMode="auto">
          <a:xfrm>
            <a:off x="1909763" y="150813"/>
            <a:ext cx="2783558" cy="5770562"/>
          </a:xfrm>
          <a:prstGeom prst="rect">
            <a:avLst/>
          </a:prstGeom>
          <a:noFill/>
          <a:ln w="9525">
            <a:solidFill>
              <a:srgbClr val="252525"/>
            </a:solidFill>
            <a:prstDash val="dash"/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Provider</a:t>
            </a:r>
          </a:p>
        </p:txBody>
      </p:sp>
      <p:sp>
        <p:nvSpPr>
          <p:cNvPr id="226" name="Rectangle 92"/>
          <p:cNvSpPr>
            <a:spLocks noChangeArrowheads="1"/>
          </p:cNvSpPr>
          <p:nvPr/>
        </p:nvSpPr>
        <p:spPr bwMode="auto">
          <a:xfrm>
            <a:off x="6281738" y="557214"/>
            <a:ext cx="1135062" cy="173037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err="1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Autoprovide</a:t>
            </a:r>
            <a:r>
              <a:rPr lang="en-US" sz="100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=True</a:t>
            </a:r>
          </a:p>
        </p:txBody>
      </p:sp>
      <p:sp>
        <p:nvSpPr>
          <p:cNvPr id="227" name="Rectangle 92"/>
          <p:cNvSpPr>
            <a:spLocks noChangeArrowheads="1"/>
          </p:cNvSpPr>
          <p:nvPr/>
        </p:nvSpPr>
        <p:spPr bwMode="auto">
          <a:xfrm>
            <a:off x="1897063" y="429420"/>
            <a:ext cx="1425575" cy="255587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Auto-generated UI</a:t>
            </a:r>
          </a:p>
        </p:txBody>
      </p:sp>
      <p:sp>
        <p:nvSpPr>
          <p:cNvPr id="228" name="Rectangle 92"/>
          <p:cNvSpPr>
            <a:spLocks noChangeArrowheads="1"/>
          </p:cNvSpPr>
          <p:nvPr/>
        </p:nvSpPr>
        <p:spPr bwMode="auto">
          <a:xfrm>
            <a:off x="6076951" y="157164"/>
            <a:ext cx="923925" cy="255587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Custom UI</a:t>
            </a:r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6367463" y="731839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/context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grpSp>
        <p:nvGrpSpPr>
          <p:cNvPr id="92" name="Group 40"/>
          <p:cNvGrpSpPr>
            <a:grpSpLocks/>
          </p:cNvGrpSpPr>
          <p:nvPr/>
        </p:nvGrpSpPr>
        <p:grpSpPr bwMode="auto">
          <a:xfrm>
            <a:off x="3978276" y="2381507"/>
            <a:ext cx="250825" cy="247650"/>
            <a:chOff x="1081088" y="1468438"/>
            <a:chExt cx="250246" cy="248358"/>
          </a:xfrm>
        </p:grpSpPr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6256210" y="911226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cxnSp>
        <p:nvCxnSpPr>
          <p:cNvPr id="99" name="Прямая со стрелкой 2"/>
          <p:cNvCxnSpPr>
            <a:cxnSpLocks noChangeShapeType="1"/>
            <a:stCxn id="95" idx="3"/>
            <a:endCxn id="96" idx="1"/>
          </p:cNvCxnSpPr>
          <p:nvPr/>
        </p:nvCxnSpPr>
        <p:spPr bwMode="auto">
          <a:xfrm flipV="1">
            <a:off x="4229101" y="1001714"/>
            <a:ext cx="2027109" cy="153695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Rectangle 92"/>
          <p:cNvSpPr>
            <a:spLocks noChangeArrowheads="1"/>
          </p:cNvSpPr>
          <p:nvPr/>
        </p:nvSpPr>
        <p:spPr bwMode="auto">
          <a:xfrm>
            <a:off x="8807749" y="798513"/>
            <a:ext cx="1106488" cy="406400"/>
          </a:xfrm>
          <a:prstGeom prst="rect">
            <a:avLst/>
          </a:prstGeom>
          <a:gradFill rotWithShape="1">
            <a:gsLst>
              <a:gs pos="0">
                <a:srgbClr val="FFEFDE"/>
              </a:gs>
              <a:gs pos="64999">
                <a:srgbClr val="FFD9AF"/>
              </a:gs>
              <a:gs pos="100000">
                <a:srgbClr val="FFCA8D"/>
              </a:gs>
            </a:gsLst>
            <a:lin ang="5400000" scaled="1"/>
          </a:gradFill>
          <a:ln w="9525">
            <a:solidFill>
              <a:srgbClr val="E0933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sz="1050" b="1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poa</a:t>
            </a:r>
            <a:r>
              <a:rPr lang="en-US" sz="105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/subscription</a:t>
            </a:r>
            <a:endParaRPr lang="en-US" sz="1050" b="1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7922224" y="911226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8" name="Rectangle 92"/>
          <p:cNvSpPr>
            <a:spLocks noChangeArrowheads="1"/>
          </p:cNvSpPr>
          <p:nvPr/>
        </p:nvSpPr>
        <p:spPr bwMode="auto">
          <a:xfrm>
            <a:off x="5599114" y="1769272"/>
            <a:ext cx="4659311" cy="4005452"/>
          </a:xfrm>
          <a:prstGeom prst="rect">
            <a:avLst/>
          </a:prstGeom>
          <a:noFill/>
          <a:ln w="9525">
            <a:solidFill>
              <a:srgbClr val="252525"/>
            </a:solidFill>
            <a:prstDash val="dash"/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2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Service User</a:t>
            </a:r>
            <a:endParaRPr lang="en-US" sz="24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5970809" y="2687134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/calendar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grpSp>
        <p:nvGrpSpPr>
          <p:cNvPr id="149" name="Group 40"/>
          <p:cNvGrpSpPr>
            <a:grpSpLocks/>
          </p:cNvGrpSpPr>
          <p:nvPr/>
        </p:nvGrpSpPr>
        <p:grpSpPr bwMode="auto">
          <a:xfrm>
            <a:off x="6842488" y="1129143"/>
            <a:ext cx="250825" cy="247650"/>
            <a:chOff x="1081088" y="1468438"/>
            <a:chExt cx="250246" cy="248358"/>
          </a:xfrm>
        </p:grpSpPr>
        <p:sp>
          <p:nvSpPr>
            <p:cNvPr id="150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51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52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6619974" y="2596945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cxnSp>
        <p:nvCxnSpPr>
          <p:cNvPr id="164" name="Прямая со стрелкой 2"/>
          <p:cNvCxnSpPr>
            <a:cxnSpLocks noChangeShapeType="1"/>
            <a:stCxn id="153" idx="0"/>
            <a:endCxn id="152" idx="2"/>
          </p:cNvCxnSpPr>
          <p:nvPr/>
        </p:nvCxnSpPr>
        <p:spPr bwMode="auto">
          <a:xfrm rot="5400000" flipH="1" flipV="1">
            <a:off x="6246171" y="1840290"/>
            <a:ext cx="1220152" cy="2931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8539163" y="2770355"/>
            <a:ext cx="1106488" cy="406400"/>
          </a:xfrm>
          <a:prstGeom prst="rect">
            <a:avLst/>
          </a:prstGeom>
          <a:gradFill rotWithShape="1">
            <a:gsLst>
              <a:gs pos="0">
                <a:srgbClr val="FFEFDE"/>
              </a:gs>
              <a:gs pos="64999">
                <a:srgbClr val="FFD9AF"/>
              </a:gs>
              <a:gs pos="100000">
                <a:srgbClr val="FFCA8D"/>
              </a:gs>
            </a:gsLst>
            <a:lin ang="5400000" scaled="1"/>
          </a:gradFill>
          <a:ln w="9525">
            <a:solidFill>
              <a:srgbClr val="E0933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sz="1050" b="1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poa</a:t>
            </a:r>
            <a:r>
              <a:rPr lang="en-US" sz="105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/user</a:t>
            </a:r>
            <a:endParaRPr lang="en-US" sz="1050" b="1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7558423" y="2883068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73" name="Rectangle 92"/>
          <p:cNvSpPr>
            <a:spLocks noChangeArrowheads="1"/>
          </p:cNvSpPr>
          <p:nvPr/>
        </p:nvSpPr>
        <p:spPr bwMode="auto">
          <a:xfrm>
            <a:off x="6455567" y="4360049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/event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grpSp>
        <p:nvGrpSpPr>
          <p:cNvPr id="181" name="Group 40"/>
          <p:cNvGrpSpPr>
            <a:grpSpLocks/>
          </p:cNvGrpSpPr>
          <p:nvPr/>
        </p:nvGrpSpPr>
        <p:grpSpPr bwMode="auto">
          <a:xfrm>
            <a:off x="6619974" y="3119959"/>
            <a:ext cx="250825" cy="247650"/>
            <a:chOff x="1081088" y="1468438"/>
            <a:chExt cx="250246" cy="248358"/>
          </a:xfrm>
        </p:grpSpPr>
        <p:sp>
          <p:nvSpPr>
            <p:cNvPr id="182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83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84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cxnSp>
        <p:nvCxnSpPr>
          <p:cNvPr id="186" name="Прямая со стрелкой 2"/>
          <p:cNvCxnSpPr>
            <a:cxnSpLocks noChangeShapeType="1"/>
            <a:stCxn id="65" idx="0"/>
            <a:endCxn id="184" idx="2"/>
          </p:cNvCxnSpPr>
          <p:nvPr/>
        </p:nvCxnSpPr>
        <p:spPr bwMode="auto">
          <a:xfrm rot="16200000" flipV="1">
            <a:off x="6552793" y="3595129"/>
            <a:ext cx="893039" cy="43799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193"/>
          <p:cNvCxnSpPr>
            <a:stCxn id="166" idx="3"/>
            <a:endCxn id="165" idx="1"/>
          </p:cNvCxnSpPr>
          <p:nvPr/>
        </p:nvCxnSpPr>
        <p:spPr bwMode="auto">
          <a:xfrm flipV="1">
            <a:off x="7737811" y="2973555"/>
            <a:ext cx="801352" cy="1"/>
          </a:xfrm>
          <a:prstGeom prst="bentConnector3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triangle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Elbow Connector 199"/>
          <p:cNvCxnSpPr>
            <a:stCxn id="133" idx="3"/>
            <a:endCxn id="108" idx="1"/>
          </p:cNvCxnSpPr>
          <p:nvPr/>
        </p:nvCxnSpPr>
        <p:spPr bwMode="auto">
          <a:xfrm flipV="1">
            <a:off x="8101612" y="1001713"/>
            <a:ext cx="706137" cy="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triangle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Rectangle 92"/>
          <p:cNvSpPr>
            <a:spLocks noChangeArrowheads="1"/>
          </p:cNvSpPr>
          <p:nvPr/>
        </p:nvSpPr>
        <p:spPr bwMode="auto">
          <a:xfrm>
            <a:off x="4059546" y="2641857"/>
            <a:ext cx="585788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contexts</a:t>
            </a:r>
            <a:endParaRPr lang="en-US" sz="1000" b="1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" name="Rectangle 92"/>
          <p:cNvSpPr>
            <a:spLocks noChangeArrowheads="1"/>
          </p:cNvSpPr>
          <p:nvPr/>
        </p:nvSpPr>
        <p:spPr bwMode="auto">
          <a:xfrm>
            <a:off x="5746750" y="1060170"/>
            <a:ext cx="585788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err="1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1000" b="1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lobals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0" name="Rectangle 92"/>
          <p:cNvSpPr>
            <a:spLocks noChangeArrowheads="1"/>
          </p:cNvSpPr>
          <p:nvPr/>
        </p:nvSpPr>
        <p:spPr bwMode="auto">
          <a:xfrm>
            <a:off x="7959359" y="1072822"/>
            <a:ext cx="848390" cy="157464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subscription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1" name="Rectangle 92"/>
          <p:cNvSpPr>
            <a:spLocks noChangeArrowheads="1"/>
          </p:cNvSpPr>
          <p:nvPr/>
        </p:nvSpPr>
        <p:spPr bwMode="auto">
          <a:xfrm>
            <a:off x="6956857" y="1385101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calendars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2" name="Rectangle 92"/>
          <p:cNvSpPr>
            <a:spLocks noChangeArrowheads="1"/>
          </p:cNvSpPr>
          <p:nvPr/>
        </p:nvSpPr>
        <p:spPr bwMode="auto">
          <a:xfrm>
            <a:off x="6741349" y="2495663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context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3" name="Rectangle 92"/>
          <p:cNvSpPr>
            <a:spLocks noChangeArrowheads="1"/>
          </p:cNvSpPr>
          <p:nvPr/>
        </p:nvSpPr>
        <p:spPr bwMode="auto">
          <a:xfrm>
            <a:off x="7705028" y="2795455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owner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5" name="Rectangle 92"/>
          <p:cNvSpPr>
            <a:spLocks noChangeArrowheads="1"/>
          </p:cNvSpPr>
          <p:nvPr/>
        </p:nvSpPr>
        <p:spPr bwMode="auto">
          <a:xfrm>
            <a:off x="6514351" y="4155379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calendar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2" name="Rectangle 92"/>
          <p:cNvSpPr>
            <a:spLocks noChangeArrowheads="1"/>
          </p:cNvSpPr>
          <p:nvPr/>
        </p:nvSpPr>
        <p:spPr bwMode="auto">
          <a:xfrm>
            <a:off x="6813649" y="3277121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events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5" name="Rectangle 92"/>
          <p:cNvSpPr>
            <a:spLocks noChangeArrowheads="1"/>
          </p:cNvSpPr>
          <p:nvPr/>
        </p:nvSpPr>
        <p:spPr bwMode="auto">
          <a:xfrm>
            <a:off x="7128617" y="4260648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2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5">
      <a:dk1>
        <a:srgbClr val="262626"/>
      </a:dk1>
      <a:lt1>
        <a:srgbClr val="FFFFFF"/>
      </a:lt1>
      <a:dk2>
        <a:srgbClr val="525051"/>
      </a:dk2>
      <a:lt2>
        <a:srgbClr val="F2F2F2"/>
      </a:lt2>
      <a:accent1>
        <a:srgbClr val="ED2C21"/>
      </a:accent1>
      <a:accent2>
        <a:srgbClr val="8F9992"/>
      </a:accent2>
      <a:accent3>
        <a:srgbClr val="292828"/>
      </a:accent3>
      <a:accent4>
        <a:srgbClr val="899FB4"/>
      </a:accent4>
      <a:accent5>
        <a:srgbClr val="E19636"/>
      </a:accent5>
      <a:accent6>
        <a:srgbClr val="000000"/>
      </a:accent6>
      <a:hlink>
        <a:srgbClr val="ED2C21"/>
      </a:hlink>
      <a:folHlink>
        <a:srgbClr val="899F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12700">
          <a:solidFill>
            <a:schemeClr val="tx1"/>
          </a:solidFill>
          <a:miter lim="800000"/>
          <a:headEnd type="none" w="med" len="med"/>
          <a:tailEnd type="triangle"/>
        </a:ln>
        <a:effectLst>
          <a:outerShdw blurRad="40000" dist="20000" dir="5400000" rotWithShape="0">
            <a:srgbClr val="808080">
              <a:alpha val="37999"/>
            </a:srgbClr>
          </a:outerShdw>
        </a:effectLst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59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MS PGothic</vt:lpstr>
      <vt:lpstr>Arial</vt:lpstr>
      <vt:lpstr>Calibri</vt:lpstr>
      <vt:lpstr>Courier New</vt:lpstr>
      <vt:lpstr>Theme1</vt:lpstr>
      <vt:lpstr>APS GCalendar Resource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Yermoshenko</dc:creator>
  <cp:lastModifiedBy>Pavel Yermoshenko</cp:lastModifiedBy>
  <cp:revision>18</cp:revision>
  <dcterms:created xsi:type="dcterms:W3CDTF">2014-12-09T11:14:03Z</dcterms:created>
  <dcterms:modified xsi:type="dcterms:W3CDTF">2015-01-02T11:37:09Z</dcterms:modified>
</cp:coreProperties>
</file>