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 err="1" smtClean="0"/>
              <a:t>Kotium</a:t>
            </a:r>
            <a:r>
              <a:rPr lang="en-US" sz="7300" b="1" dirty="0" smtClean="0"/>
              <a:t> network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i="1" dirty="0" smtClean="0"/>
              <a:t> </a:t>
            </a:r>
            <a:r>
              <a:rPr lang="en-US" sz="2000" i="1" dirty="0" smtClean="0"/>
              <a:t>(</a:t>
            </a:r>
            <a:r>
              <a:rPr lang="ru-RU" sz="2000" i="1" dirty="0" err="1" smtClean="0"/>
              <a:t>Котиум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нетворк</a:t>
            </a:r>
            <a:r>
              <a:rPr lang="en-US" sz="2000" i="1" dirty="0" smtClean="0"/>
              <a:t>)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 smtClean="0"/>
              <a:t>Социальная сеть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Автор: Заев Егор</a:t>
            </a:r>
          </a:p>
          <a:p>
            <a:r>
              <a:rPr lang="ru-RU" dirty="0" err="1" smtClean="0"/>
              <a:t>Яндекс.лицей</a:t>
            </a:r>
            <a:r>
              <a:rPr lang="ru-RU" dirty="0" smtClean="0"/>
              <a:t> Гимназия №64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Kotium</a:t>
            </a:r>
            <a:r>
              <a:rPr lang="en-US" dirty="0" smtClean="0"/>
              <a:t> network – </a:t>
            </a:r>
            <a:r>
              <a:rPr lang="ru-RU" dirty="0" smtClean="0"/>
              <a:t>это социальная сеть, позволяющая многим людям делиться происходящим вокруг, общаться друг с другом, выражать своё мнение о разных событиях и вести </a:t>
            </a:r>
            <a:r>
              <a:rPr lang="ru-RU" dirty="0" err="1" smtClean="0"/>
              <a:t>блоги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социальной сети есть 14 различных страниц для отображения и работы с информацией.</a:t>
            </a:r>
          </a:p>
          <a:p>
            <a:r>
              <a:rPr lang="ru-RU" dirty="0" smtClean="0"/>
              <a:t>Главными </a:t>
            </a:r>
            <a:r>
              <a:rPr lang="ru-RU" dirty="0" smtClean="0"/>
              <a:t>модулями проекта являются </a:t>
            </a:r>
            <a:r>
              <a:rPr lang="en-US" dirty="0" smtClean="0"/>
              <a:t>Flask </a:t>
            </a:r>
            <a:r>
              <a:rPr lang="ru-RU" dirty="0" smtClean="0"/>
              <a:t>и </a:t>
            </a:r>
            <a:r>
              <a:rPr lang="en-US" dirty="0" smtClean="0"/>
              <a:t>Flask-</a:t>
            </a:r>
            <a:r>
              <a:rPr lang="en-US" dirty="0" err="1" smtClean="0"/>
              <a:t>socketIO</a:t>
            </a:r>
            <a:r>
              <a:rPr lang="ru-RU" dirty="0" smtClean="0"/>
              <a:t>. Первый отвечает за сервер в целом, а второй нужен для обмена сообщений в чате «на лету» - список сообщений обновляется без перезагрузки страницы.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916833"/>
            <a:ext cx="8363272" cy="2664296"/>
          </a:xfrm>
        </p:spPr>
        <p:txBody>
          <a:bodyPr numCol="3">
            <a:noAutofit/>
          </a:bodyPr>
          <a:lstStyle/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aniso8601==9.0.1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certifi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==2020.12.5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chardet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==4.0.0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click==7.1.2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Flask==1.1.2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Flask-Login==0.5.0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flask-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ngrok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==0.0.25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Flask-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RESTful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==0.3.8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Flask-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SocketIO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==4.3.2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Flask-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SQLAlchemy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==2.5.1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Flask-WTF==0.14.3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greenlet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==1.0.0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idna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==2.10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itsdangerous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==1.1.0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Jinja2==2.11.3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MarkupSafe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==1.1.1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python-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engineio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==3.14.2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python-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socketio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==4.6.1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pytz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==2021.1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requests==2.25.1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six==1.15.0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SQLAlchemy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==1.4.11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SQLAlchemy-serializer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==1.3.4.4</a:t>
            </a: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urllib3==1.26.4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Werkzeug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==1.0.1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WTForms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==2.3.3</a:t>
            </a:r>
            <a:endParaRPr lang="ru-RU" sz="1400" dirty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Вот библиотеки, необходимые для правильной работы программы: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ru-RU" sz="2800" dirty="0" smtClean="0"/>
              <a:t>Описание части кода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@</a:t>
            </a:r>
            <a:r>
              <a:rPr lang="en-US" sz="1400" dirty="0" err="1" smtClean="0">
                <a:solidFill>
                  <a:srgbClr val="0070C0"/>
                </a:solidFill>
              </a:rPr>
              <a:t>blueprint.route</a:t>
            </a:r>
            <a:r>
              <a:rPr lang="en-US" sz="1400" dirty="0" smtClean="0"/>
              <a:t>(</a:t>
            </a:r>
            <a:r>
              <a:rPr lang="en-US" sz="1400" b="1" dirty="0" smtClean="0"/>
              <a:t>'/</a:t>
            </a:r>
            <a:r>
              <a:rPr lang="en-US" sz="1400" b="1" dirty="0" err="1" smtClean="0"/>
              <a:t>api</a:t>
            </a:r>
            <a:r>
              <a:rPr lang="en-US" sz="1400" b="1" dirty="0" smtClean="0"/>
              <a:t>/users'</a:t>
            </a:r>
            <a:r>
              <a:rPr lang="en-US" sz="1400" dirty="0" smtClean="0"/>
              <a:t>, methods=[</a:t>
            </a:r>
            <a:r>
              <a:rPr lang="en-US" sz="1400" b="1" dirty="0" smtClean="0"/>
              <a:t>'POST'</a:t>
            </a:r>
            <a:r>
              <a:rPr lang="en-US" sz="1400" dirty="0" smtClean="0"/>
              <a:t>]) 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  <a:t>Добавление пользователя</a:t>
            </a:r>
            <a:r>
              <a:rPr lang="ru-RU" sz="1400" i="1" dirty="0" smtClean="0"/>
              <a:t/>
            </a:r>
            <a:br>
              <a:rPr lang="ru-RU" sz="1400" i="1" dirty="0" smtClean="0"/>
            </a:br>
            <a:r>
              <a:rPr lang="en-US" sz="1400" dirty="0" smtClean="0">
                <a:solidFill>
                  <a:srgbClr val="0070C0"/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 err="1" smtClean="0"/>
              <a:t>create_users</a:t>
            </a:r>
            <a:r>
              <a:rPr lang="en-US" sz="1400" dirty="0" smtClean="0"/>
              <a:t>():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7030A0"/>
                </a:solidFill>
              </a:rPr>
              <a:t>if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7030A0"/>
                </a:solidFill>
              </a:rPr>
              <a:t>not</a:t>
            </a:r>
            <a:r>
              <a:rPr lang="en-US" sz="1400" dirty="0" smtClean="0"/>
              <a:t> </a:t>
            </a:r>
            <a:r>
              <a:rPr lang="en-US" sz="1400" dirty="0" err="1" smtClean="0"/>
              <a:t>request.json</a:t>
            </a:r>
            <a:r>
              <a:rPr lang="en-US" sz="1400" dirty="0" smtClean="0"/>
              <a:t>: 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  <a:t>Если параметры не были отправлены (пустой запрос)</a:t>
            </a:r>
            <a:r>
              <a:rPr lang="ru-RU" sz="1400" i="1" dirty="0" smtClean="0"/>
              <a:t/>
            </a:r>
            <a:br>
              <a:rPr lang="ru-RU" sz="1400" i="1" dirty="0" smtClean="0"/>
            </a:br>
            <a:r>
              <a:rPr lang="ru-RU" sz="1400" i="1" dirty="0" smtClean="0"/>
              <a:t>        </a:t>
            </a:r>
            <a:r>
              <a:rPr lang="en-US" sz="1400" dirty="0" smtClean="0"/>
              <a:t>return </a:t>
            </a:r>
            <a:r>
              <a:rPr lang="en-US" sz="1400" dirty="0" err="1" smtClean="0"/>
              <a:t>jsonify</a:t>
            </a:r>
            <a:r>
              <a:rPr lang="en-US" sz="1400" dirty="0" smtClean="0"/>
              <a:t>({</a:t>
            </a:r>
            <a:r>
              <a:rPr lang="en-US" sz="1400" b="1" dirty="0" smtClean="0"/>
              <a:t>'error'</a:t>
            </a:r>
            <a:r>
              <a:rPr lang="en-US" sz="1400" dirty="0" smtClean="0"/>
              <a:t>: </a:t>
            </a:r>
            <a:r>
              <a:rPr lang="en-US" sz="1400" b="1" dirty="0" smtClean="0"/>
              <a:t>'Empty request'</a:t>
            </a:r>
            <a:r>
              <a:rPr lang="en-US" sz="1400" dirty="0" smtClean="0"/>
              <a:t>}) 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# Empty request (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  <a:t>англ.) - пустой запрос</a:t>
            </a:r>
            <a:r>
              <a:rPr lang="ru-RU" sz="1400" i="1" dirty="0" smtClean="0"/>
              <a:t/>
            </a:r>
            <a:br>
              <a:rPr lang="ru-RU" sz="1400" i="1" dirty="0" smtClean="0"/>
            </a:br>
            <a:r>
              <a:rPr lang="ru-RU" sz="1400" i="1" dirty="0" smtClean="0"/>
              <a:t>    </a:t>
            </a:r>
            <a:r>
              <a:rPr lang="en-US" sz="1400" dirty="0" err="1" smtClean="0">
                <a:solidFill>
                  <a:srgbClr val="7030A0"/>
                </a:solidFill>
              </a:rPr>
              <a:t>elif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7030A0"/>
                </a:solidFill>
              </a:rPr>
              <a:t>not</a:t>
            </a:r>
            <a:r>
              <a:rPr lang="en-US" sz="1400" dirty="0" smtClean="0"/>
              <a:t> all(key </a:t>
            </a:r>
            <a:r>
              <a:rPr lang="en-US" sz="1400" dirty="0" smtClean="0">
                <a:solidFill>
                  <a:srgbClr val="7030A0"/>
                </a:solidFill>
              </a:rPr>
              <a:t>in</a:t>
            </a:r>
            <a:r>
              <a:rPr lang="en-US" sz="1400" dirty="0" smtClean="0"/>
              <a:t> </a:t>
            </a:r>
            <a:r>
              <a:rPr lang="en-US" sz="1400" dirty="0" err="1" smtClean="0"/>
              <a:t>request.json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7030A0"/>
                </a:solidFill>
              </a:rPr>
              <a:t>for</a:t>
            </a:r>
            <a:r>
              <a:rPr lang="en-US" sz="1400" dirty="0" smtClean="0"/>
              <a:t> key </a:t>
            </a:r>
            <a:r>
              <a:rPr lang="en-US" sz="1400" dirty="0" smtClean="0">
                <a:solidFill>
                  <a:srgbClr val="7030A0"/>
                </a:solidFill>
              </a:rPr>
              <a:t>in</a:t>
            </a:r>
            <a:r>
              <a:rPr lang="en-US" sz="1400" dirty="0" smtClean="0"/>
              <a:t> [</a:t>
            </a:r>
            <a:r>
              <a:rPr lang="en-US" sz="1400" b="1" dirty="0" smtClean="0"/>
              <a:t>'</a:t>
            </a:r>
            <a:r>
              <a:rPr lang="en-US" sz="1400" b="1" dirty="0" err="1" smtClean="0"/>
              <a:t>api_key</a:t>
            </a:r>
            <a:r>
              <a:rPr lang="en-US" sz="1400" b="1" dirty="0" smtClean="0"/>
              <a:t>'</a:t>
            </a:r>
            <a:r>
              <a:rPr lang="en-US" sz="1400" dirty="0" smtClean="0"/>
              <a:t>, </a:t>
            </a:r>
            <a:r>
              <a:rPr lang="en-US" sz="1400" b="1" dirty="0" smtClean="0"/>
              <a:t>'title'</a:t>
            </a:r>
            <a:r>
              <a:rPr lang="en-US" sz="1400" dirty="0" smtClean="0"/>
              <a:t>, </a:t>
            </a:r>
            <a:r>
              <a:rPr lang="en-US" sz="1400" b="1" dirty="0" smtClean="0"/>
              <a:t>'content'</a:t>
            </a:r>
            <a:r>
              <a:rPr lang="en-US" sz="1400" dirty="0" smtClean="0"/>
              <a:t>, </a:t>
            </a:r>
            <a:r>
              <a:rPr lang="en-US" sz="1400" b="1" dirty="0" smtClean="0"/>
              <a:t>'</a:t>
            </a:r>
            <a:r>
              <a:rPr lang="en-US" sz="1400" b="1" dirty="0" err="1" smtClean="0"/>
              <a:t>user_id</a:t>
            </a:r>
            <a:r>
              <a:rPr lang="en-US" sz="1400" b="1" dirty="0" smtClean="0"/>
              <a:t>'</a:t>
            </a:r>
            <a:r>
              <a:rPr lang="en-US" sz="1400" dirty="0" smtClean="0"/>
              <a:t>, </a:t>
            </a:r>
            <a:r>
              <a:rPr lang="en-US" sz="1400" b="1" dirty="0" smtClean="0"/>
              <a:t>'</a:t>
            </a:r>
            <a:r>
              <a:rPr lang="en-US" sz="1400" b="1" dirty="0" err="1" smtClean="0"/>
              <a:t>is_private</a:t>
            </a:r>
            <a:r>
              <a:rPr lang="en-US" sz="1400" b="1" dirty="0" smtClean="0"/>
              <a:t>'</a:t>
            </a:r>
            <a:r>
              <a:rPr lang="en-US" sz="1400" dirty="0" smtClean="0"/>
              <a:t>]):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  <a:t>Проверка наличия нужных параметров и отсутствия лишних</a:t>
            </a:r>
            <a:r>
              <a:rPr lang="ru-RU" sz="1400" i="1" dirty="0" smtClean="0"/>
              <a:t/>
            </a:r>
            <a:br>
              <a:rPr lang="ru-RU" sz="1400" i="1" dirty="0" smtClean="0"/>
            </a:br>
            <a:r>
              <a:rPr lang="ru-RU" sz="1400" i="1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jsonify</a:t>
            </a:r>
            <a:r>
              <a:rPr lang="en-US" sz="1400" dirty="0" smtClean="0"/>
              <a:t>({</a:t>
            </a:r>
            <a:r>
              <a:rPr lang="en-US" sz="1400" b="1" dirty="0" smtClean="0"/>
              <a:t>'error'</a:t>
            </a:r>
            <a:r>
              <a:rPr lang="en-US" sz="1400" dirty="0" smtClean="0"/>
              <a:t>: </a:t>
            </a:r>
            <a:r>
              <a:rPr lang="en-US" sz="1400" b="1" dirty="0" smtClean="0"/>
              <a:t>'Bad request'</a:t>
            </a:r>
            <a:r>
              <a:rPr lang="en-US" sz="1400" dirty="0" smtClean="0"/>
              <a:t>}) 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# Bad request (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  <a:t>англ.) - неправильный, плохой запрос</a:t>
            </a:r>
            <a:b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400" i="1" dirty="0" smtClean="0"/>
              <a:t>    </a:t>
            </a:r>
            <a:r>
              <a:rPr lang="en-US" sz="1400" dirty="0" smtClean="0">
                <a:solidFill>
                  <a:srgbClr val="7030A0"/>
                </a:solidFill>
              </a:rPr>
              <a:t>if</a:t>
            </a:r>
            <a:r>
              <a:rPr lang="en-US" sz="1400" dirty="0" smtClean="0"/>
              <a:t> </a:t>
            </a:r>
            <a:r>
              <a:rPr lang="en-US" sz="1400" dirty="0" err="1" smtClean="0"/>
              <a:t>request.json</a:t>
            </a:r>
            <a:r>
              <a:rPr lang="en-US" sz="1400" dirty="0" smtClean="0"/>
              <a:t>[</a:t>
            </a:r>
            <a:r>
              <a:rPr lang="en-US" sz="1400" b="1" dirty="0" smtClean="0"/>
              <a:t>'</a:t>
            </a:r>
            <a:r>
              <a:rPr lang="en-US" sz="1400" b="1" dirty="0" err="1" smtClean="0"/>
              <a:t>api_key</a:t>
            </a:r>
            <a:r>
              <a:rPr lang="en-US" sz="1400" b="1" dirty="0" smtClean="0"/>
              <a:t>'</a:t>
            </a:r>
            <a:r>
              <a:rPr lang="en-US" sz="1400" dirty="0" smtClean="0"/>
              <a:t>] != API_KEY: 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  <a:t>Проверяем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API-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  <a:t>ключ</a:t>
            </a:r>
            <a:r>
              <a:rPr lang="ru-RU" sz="1400" i="1" dirty="0" smtClean="0"/>
              <a:t/>
            </a:r>
            <a:br>
              <a:rPr lang="ru-RU" sz="1400" i="1" dirty="0" smtClean="0"/>
            </a:br>
            <a:r>
              <a:rPr lang="ru-RU" sz="1400" i="1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jsonify</a:t>
            </a:r>
            <a:r>
              <a:rPr lang="en-US" sz="1400" dirty="0" smtClean="0"/>
              <a:t>({</a:t>
            </a:r>
            <a:r>
              <a:rPr lang="en-US" sz="1400" b="1" dirty="0" smtClean="0"/>
              <a:t>'error'</a:t>
            </a:r>
            <a:r>
              <a:rPr lang="en-US" sz="1400" dirty="0" smtClean="0"/>
              <a:t>: </a:t>
            </a:r>
            <a:r>
              <a:rPr lang="en-US" sz="1400" b="1" dirty="0" smtClean="0"/>
              <a:t>'Invalid API-key'</a:t>
            </a:r>
            <a:r>
              <a:rPr lang="en-US" sz="1400" dirty="0" smtClean="0"/>
              <a:t>}) 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# Invalid API-key (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  <a:t>англ.) - неверный ключ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dirty="0" smtClean="0"/>
              <a:t>    </a:t>
            </a:r>
            <a:r>
              <a:rPr lang="en-US" sz="1400" dirty="0" err="1" smtClean="0"/>
              <a:t>db_sess</a:t>
            </a:r>
            <a:r>
              <a:rPr lang="en-US" sz="1400" dirty="0" smtClean="0"/>
              <a:t> = </a:t>
            </a:r>
            <a:r>
              <a:rPr lang="en-US" sz="1400" dirty="0" err="1" smtClean="0"/>
              <a:t>db_session.create_session</a:t>
            </a:r>
            <a:r>
              <a:rPr lang="en-US" sz="1400" dirty="0" smtClean="0"/>
              <a:t>()</a:t>
            </a:r>
            <a:br>
              <a:rPr lang="en-US" sz="1400" dirty="0" smtClean="0"/>
            </a:br>
            <a:r>
              <a:rPr lang="en-US" sz="1400" dirty="0" smtClean="0"/>
              <a:t>    users = User( 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  <a:t>Создаём экземпляр класса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User 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  <a:t>и заполняем нужные поля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name=</a:t>
            </a:r>
            <a:r>
              <a:rPr lang="en-US" sz="1400" dirty="0" err="1" smtClean="0"/>
              <a:t>request.json</a:t>
            </a:r>
            <a:r>
              <a:rPr lang="en-US" sz="1400" dirty="0" smtClean="0"/>
              <a:t>[</a:t>
            </a:r>
            <a:r>
              <a:rPr lang="en-US" sz="1400" b="1" dirty="0" smtClean="0"/>
              <a:t>'name'</a:t>
            </a:r>
            <a:r>
              <a:rPr lang="en-US" sz="1400" dirty="0" smtClean="0"/>
              <a:t>],</a:t>
            </a:r>
            <a:br>
              <a:rPr lang="en-US" sz="1400" dirty="0" smtClean="0"/>
            </a:br>
            <a:r>
              <a:rPr lang="en-US" sz="1400" dirty="0" smtClean="0"/>
              <a:t>        about=</a:t>
            </a:r>
            <a:r>
              <a:rPr lang="en-US" sz="1400" dirty="0" err="1" smtClean="0"/>
              <a:t>request.json</a:t>
            </a:r>
            <a:r>
              <a:rPr lang="en-US" sz="1400" dirty="0" smtClean="0"/>
              <a:t>[</a:t>
            </a:r>
            <a:r>
              <a:rPr lang="en-US" sz="1400" b="1" dirty="0" smtClean="0"/>
              <a:t>'about'</a:t>
            </a:r>
            <a:r>
              <a:rPr lang="en-US" sz="1400" dirty="0" smtClean="0"/>
              <a:t>],</a:t>
            </a:r>
            <a:br>
              <a:rPr lang="en-US" sz="1400" dirty="0" smtClean="0"/>
            </a:br>
            <a:r>
              <a:rPr lang="en-US" sz="1400" dirty="0" smtClean="0"/>
              <a:t>        email=</a:t>
            </a:r>
            <a:r>
              <a:rPr lang="en-US" sz="1400" dirty="0" err="1" smtClean="0"/>
              <a:t>request.json</a:t>
            </a:r>
            <a:r>
              <a:rPr lang="en-US" sz="1400" dirty="0" smtClean="0"/>
              <a:t>[</a:t>
            </a:r>
            <a:r>
              <a:rPr lang="en-US" sz="1400" b="1" dirty="0" smtClean="0"/>
              <a:t>'email'</a:t>
            </a:r>
            <a:r>
              <a:rPr lang="en-US" sz="1400" dirty="0" smtClean="0"/>
              <a:t>],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dirty="0" err="1" smtClean="0"/>
              <a:t>hashed_password</a:t>
            </a:r>
            <a:r>
              <a:rPr lang="en-US" sz="1400" dirty="0" smtClean="0"/>
              <a:t>=</a:t>
            </a:r>
            <a:r>
              <a:rPr lang="en-US" sz="1400" dirty="0" err="1" smtClean="0"/>
              <a:t>request.json</a:t>
            </a:r>
            <a:r>
              <a:rPr lang="en-US" sz="1400" dirty="0" smtClean="0"/>
              <a:t>[</a:t>
            </a:r>
            <a:r>
              <a:rPr lang="en-US" sz="1400" b="1" dirty="0" smtClean="0"/>
              <a:t>'</a:t>
            </a:r>
            <a:r>
              <a:rPr lang="en-US" sz="1400" b="1" dirty="0" err="1" smtClean="0"/>
              <a:t>hashed_password</a:t>
            </a:r>
            <a:r>
              <a:rPr lang="en-US" sz="1400" b="1" dirty="0" smtClean="0"/>
              <a:t>'</a:t>
            </a:r>
            <a:r>
              <a:rPr lang="en-US" sz="1400" dirty="0" smtClean="0"/>
              <a:t>]</a:t>
            </a:r>
            <a:br>
              <a:rPr lang="en-US" sz="1400" dirty="0" smtClean="0"/>
            </a:br>
            <a:r>
              <a:rPr lang="en-US" sz="1400" dirty="0" smtClean="0"/>
              <a:t>    )</a:t>
            </a:r>
            <a:br>
              <a:rPr lang="en-US" sz="1400" dirty="0" smtClean="0"/>
            </a:br>
            <a:r>
              <a:rPr lang="en-US" sz="1400" dirty="0" smtClean="0"/>
              <a:t>    db_sess.add(users)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err="1" smtClean="0"/>
              <a:t>db_sess.commit</a:t>
            </a:r>
            <a:r>
              <a:rPr lang="en-US" sz="1400" dirty="0" smtClean="0"/>
              <a:t>()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jsonify</a:t>
            </a:r>
            <a:r>
              <a:rPr lang="en-US" sz="1400" dirty="0" smtClean="0"/>
              <a:t>({</a:t>
            </a:r>
            <a:r>
              <a:rPr lang="en-US" sz="1400" b="1" dirty="0" smtClean="0"/>
              <a:t>'success'</a:t>
            </a:r>
            <a:r>
              <a:rPr lang="en-US" sz="1400" dirty="0" smtClean="0"/>
              <a:t>: </a:t>
            </a:r>
            <a:r>
              <a:rPr lang="en-US" sz="1400" b="1" dirty="0" smtClean="0"/>
              <a:t>'OK'</a:t>
            </a:r>
            <a:r>
              <a:rPr lang="en-US" sz="1400" dirty="0" smtClean="0"/>
              <a:t>}) 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ru-RU" sz="1400" i="1" dirty="0" smtClean="0">
                <a:solidFill>
                  <a:schemeClr val="bg1">
                    <a:lumMod val="50000"/>
                  </a:schemeClr>
                </a:solidFill>
              </a:rPr>
              <a:t>Если всё хорошо - даём об этом знать :-)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меня получилась вполне рабочая социальная сеть.</a:t>
            </a:r>
          </a:p>
          <a:p>
            <a:endParaRPr lang="ru-RU" dirty="0" smtClean="0"/>
          </a:p>
          <a:p>
            <a:r>
              <a:rPr lang="ru-RU" dirty="0" smtClean="0"/>
              <a:t>Возможности для улучшения: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Аренда </a:t>
            </a:r>
            <a:r>
              <a:rPr lang="ru-RU" dirty="0" err="1" smtClean="0"/>
              <a:t>хостинга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Рекламные объявления от </a:t>
            </a:r>
            <a:r>
              <a:rPr lang="en-US" dirty="0" smtClean="0"/>
              <a:t>Google ADS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868144" cy="429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93096"/>
            <a:ext cx="4860032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4535" y="4293097"/>
            <a:ext cx="3563889" cy="256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0"/>
            <a:ext cx="3275856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2276872"/>
            <a:ext cx="3275856" cy="204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208</Words>
  <Application>Microsoft Office PowerPoint</Application>
  <PresentationFormat>Экран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Kotium network  (Котиум нетворк)</vt:lpstr>
      <vt:lpstr>О проекте</vt:lpstr>
      <vt:lpstr>Использованные технологии</vt:lpstr>
      <vt:lpstr>Слайд 4</vt:lpstr>
      <vt:lpstr>Описание части кода</vt:lpstr>
      <vt:lpstr>Выводы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Kotium browser  (Котиум браузер)</dc:title>
  <cp:lastModifiedBy>A</cp:lastModifiedBy>
  <cp:revision>47</cp:revision>
  <dcterms:modified xsi:type="dcterms:W3CDTF">2021-04-22T19:08:07Z</dcterms:modified>
</cp:coreProperties>
</file>