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26870735-35AD-43D2-B5A1-E3B82E6B7577}" type="datetimeFigureOut">
              <a:rPr lang="en-US" smtClean="0"/>
              <a:t>11/24/2012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4CC9CB9-BE46-4084-843E-D521423E91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HCI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2: Gavin Earley, Jacob </a:t>
            </a:r>
            <a:r>
              <a:rPr lang="en-US" dirty="0" err="1" smtClean="0"/>
              <a:t>LaFazia</a:t>
            </a:r>
            <a:r>
              <a:rPr lang="en-US" dirty="0" smtClean="0"/>
              <a:t>, </a:t>
            </a:r>
            <a:r>
              <a:rPr lang="en-US" dirty="0" err="1" smtClean="0"/>
              <a:t>Fariz</a:t>
            </a:r>
            <a:r>
              <a:rPr lang="en-US" dirty="0" smtClean="0"/>
              <a:t> </a:t>
            </a:r>
            <a:r>
              <a:rPr lang="en-US" smtClean="0"/>
              <a:t>Sutansyah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4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</TotalTime>
  <Words>14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Perspective</vt:lpstr>
      <vt:lpstr>HCI Final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 Final Project</dc:title>
  <dc:creator>Gearley</dc:creator>
  <cp:lastModifiedBy>Gearley</cp:lastModifiedBy>
  <cp:revision>1</cp:revision>
  <dcterms:created xsi:type="dcterms:W3CDTF">2012-11-25T02:38:15Z</dcterms:created>
  <dcterms:modified xsi:type="dcterms:W3CDTF">2012-11-25T02:40:50Z</dcterms:modified>
</cp:coreProperties>
</file>