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167D-10E1-4123-88B5-088C23D8444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148A-A6CF-4A55-8F8B-DF1CAA2B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2655-CC04-4C1D-BB38-E64BB398B938}" type="datetime1">
              <a:rPr lang="en-US" smtClean="0"/>
              <a:t>11/28/2012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36CA-F3C4-44EF-AB1B-DED951F2AF2B}" type="datetime1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9445-FAAD-443F-B4D5-9ABE133AB4E5}" type="datetime1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BE07-C864-4131-9864-8491629A5CDA}" type="datetime1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C9D-C3B9-4A85-9B9A-C6A9DB1BE394}" type="datetime1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E966-60BB-4021-B1BF-6FF22AE2D918}" type="datetime1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5237-79FB-4E4B-B8CD-B654EF0FC820}" type="datetime1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A5F3-E5E0-4137-AD5C-34D0B0E2F2F2}" type="datetime1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51C-362C-4986-899E-0A4942E8B483}" type="datetime1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2914-A5A0-472E-A92F-6839ECE39E37}" type="datetime1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6F69-1FEE-4368-A2D0-580E17D1F8E4}" type="datetime1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133C647-1E6A-4519-985E-023517B85FFA}" type="datetime1">
              <a:rPr lang="en-US" smtClean="0"/>
              <a:t>11/28/2012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HCI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2: Gavin Earley, Jacob </a:t>
            </a:r>
            <a:r>
              <a:rPr lang="en-US" dirty="0" err="1" smtClean="0"/>
              <a:t>LaFazia</a:t>
            </a:r>
            <a:r>
              <a:rPr lang="en-US" dirty="0" smtClean="0"/>
              <a:t>, </a:t>
            </a:r>
            <a:r>
              <a:rPr lang="en-US" dirty="0" err="1" smtClean="0"/>
              <a:t>Fariz</a:t>
            </a:r>
            <a:r>
              <a:rPr lang="en-US" dirty="0" smtClean="0"/>
              <a:t> </a:t>
            </a:r>
            <a:r>
              <a:rPr lang="en-US" smtClean="0"/>
              <a:t>Sutansyah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Preschool Kids app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Problems/Goals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kids learn the basics earlier</a:t>
            </a:r>
          </a:p>
          <a:p>
            <a:r>
              <a:rPr lang="en-US" dirty="0" smtClean="0"/>
              <a:t>Simple descriptive interface is needed for kids who cannot yet read</a:t>
            </a:r>
          </a:p>
          <a:p>
            <a:r>
              <a:rPr lang="en-US" dirty="0" smtClean="0"/>
              <a:t>Make learning fun so they will love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Review/Revision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Review/Revision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with 2 preschool aged children</a:t>
            </a:r>
          </a:p>
          <a:p>
            <a:r>
              <a:rPr lang="en-US" dirty="0" smtClean="0"/>
              <a:t>Simple pictures made </a:t>
            </a:r>
            <a:r>
              <a:rPr lang="en-US" smtClean="0"/>
              <a:t>interface easy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0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</TotalTime>
  <Words>77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HCI Final Project</vt:lpstr>
      <vt:lpstr>Preschool Kids app </vt:lpstr>
      <vt:lpstr>Why is this needed?</vt:lpstr>
      <vt:lpstr>Review/Revision Before</vt:lpstr>
      <vt:lpstr>Review/Revision After</vt:lpstr>
      <vt:lpstr>Design Successes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Final Project</dc:title>
  <dc:creator>Gearley</dc:creator>
  <cp:lastModifiedBy>Gearley</cp:lastModifiedBy>
  <cp:revision>5</cp:revision>
  <dcterms:created xsi:type="dcterms:W3CDTF">2012-11-25T02:38:15Z</dcterms:created>
  <dcterms:modified xsi:type="dcterms:W3CDTF">2012-11-28T21:49:15Z</dcterms:modified>
</cp:coreProperties>
</file>