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256" r:id="rId2"/>
    <p:sldId id="309" r:id="rId3"/>
    <p:sldId id="272" r:id="rId4"/>
    <p:sldId id="275" r:id="rId5"/>
    <p:sldId id="289" r:id="rId6"/>
    <p:sldId id="278" r:id="rId7"/>
    <p:sldId id="279" r:id="rId8"/>
    <p:sldId id="277" r:id="rId9"/>
    <p:sldId id="280" r:id="rId10"/>
    <p:sldId id="281" r:id="rId11"/>
    <p:sldId id="283" r:id="rId12"/>
    <p:sldId id="282" r:id="rId13"/>
    <p:sldId id="310" r:id="rId14"/>
    <p:sldId id="270" r:id="rId15"/>
    <p:sldId id="285" r:id="rId16"/>
    <p:sldId id="286" r:id="rId17"/>
    <p:sldId id="287" r:id="rId18"/>
    <p:sldId id="290" r:id="rId19"/>
    <p:sldId id="288" r:id="rId20"/>
    <p:sldId id="291" r:id="rId21"/>
    <p:sldId id="292" r:id="rId22"/>
    <p:sldId id="293" r:id="rId23"/>
    <p:sldId id="294" r:id="rId24"/>
    <p:sldId id="266" r:id="rId25"/>
    <p:sldId id="295" r:id="rId26"/>
    <p:sldId id="296" r:id="rId27"/>
    <p:sldId id="297" r:id="rId28"/>
    <p:sldId id="298" r:id="rId29"/>
    <p:sldId id="304" r:id="rId30"/>
    <p:sldId id="299" r:id="rId31"/>
    <p:sldId id="301" r:id="rId32"/>
    <p:sldId id="302" r:id="rId33"/>
    <p:sldId id="303" r:id="rId34"/>
    <p:sldId id="305" r:id="rId35"/>
    <p:sldId id="311" r:id="rId36"/>
    <p:sldId id="312" r:id="rId37"/>
    <p:sldId id="313" r:id="rId38"/>
    <p:sldId id="314" r:id="rId39"/>
    <p:sldId id="315" r:id="rId40"/>
  </p:sldIdLst>
  <p:sldSz cx="9144000" cy="6858000" type="screen4x3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00FF00"/>
    <a:srgbClr val="3366FF"/>
    <a:srgbClr val="0066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36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adafruit.com/circuit-playground-lesson-number-0?view=all" TargetMode="External"/><Relationship Id="rId1" Type="http://schemas.openxmlformats.org/officeDocument/2006/relationships/hyperlink" Target="https://learn.adafruit.com/introducing-circuit-playground" TargetMode="Externa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youtube.com/watch?v=BwCCtqTTkEI" TargetMode="Externa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adafruit.com/product/3000" TargetMode="External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hyperlink" Target="http://www.instructables.com/id/Lesson-4-Basic-Arduino-Pt-2-Introduction-to-Coding/" TargetMode="External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adafruit.com/circuit-playground-lesson-number-0?view=all" TargetMode="External"/><Relationship Id="rId1" Type="http://schemas.openxmlformats.org/officeDocument/2006/relationships/hyperlink" Target="https://learn.adafruit.com/introducing-circuit-playground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youtube.com/watch?v=BwCCtqTTkEI" TargetMode="External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adafruit.com/product/3000" TargetMode="External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hyperlink" Target="http://www.instructables.com/id/Lesson-4-Basic-Arduino-Pt-2-Introduction-to-Coding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E5F8AF-6CF3-4216-BF94-15243DF9347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EAF2D2-7F1D-47B0-933E-BEC60803415B}">
      <dgm:prSet phldrT="[Text]"/>
      <dgm:spPr/>
      <dgm:t>
        <a:bodyPr/>
        <a:lstStyle/>
        <a:p>
          <a:r>
            <a:rPr lang="en-US" dirty="0" smtClean="0"/>
            <a:t>Today’s Plan</a:t>
          </a:r>
          <a:endParaRPr lang="en-US" dirty="0"/>
        </a:p>
      </dgm:t>
    </dgm:pt>
    <dgm:pt modelId="{E8E49C9A-0724-4A88-B95D-6AF38FE3DE75}" type="parTrans" cxnId="{A6DE41EC-51D8-41E3-B449-539FCAB0218B}">
      <dgm:prSet/>
      <dgm:spPr/>
      <dgm:t>
        <a:bodyPr/>
        <a:lstStyle/>
        <a:p>
          <a:endParaRPr lang="en-US"/>
        </a:p>
      </dgm:t>
    </dgm:pt>
    <dgm:pt modelId="{6BFDD3AC-F2C8-455E-AB6A-1F7A0172C9EB}" type="sibTrans" cxnId="{A6DE41EC-51D8-41E3-B449-539FCAB0218B}">
      <dgm:prSet/>
      <dgm:spPr/>
      <dgm:t>
        <a:bodyPr/>
        <a:lstStyle/>
        <a:p>
          <a:endParaRPr lang="en-US"/>
        </a:p>
      </dgm:t>
    </dgm:pt>
    <dgm:pt modelId="{B86CA148-E581-4981-9C50-97DEEC7826BA}">
      <dgm:prSet phldrT="[Text]" custT="1"/>
      <dgm:spPr/>
      <dgm:t>
        <a:bodyPr/>
        <a:lstStyle/>
        <a:p>
          <a:r>
            <a:rPr lang="en-US" sz="1200" dirty="0" smtClean="0"/>
            <a:t>Understand each other</a:t>
          </a:r>
          <a:endParaRPr lang="en-US" sz="1200" dirty="0"/>
        </a:p>
      </dgm:t>
    </dgm:pt>
    <dgm:pt modelId="{681197C0-62FE-44EF-93EE-A112E73BB3CD}" type="parTrans" cxnId="{61D2A7C0-A648-4002-814C-BDCC3CD5DCB0}">
      <dgm:prSet/>
      <dgm:spPr/>
      <dgm:t>
        <a:bodyPr/>
        <a:lstStyle/>
        <a:p>
          <a:endParaRPr lang="en-US"/>
        </a:p>
      </dgm:t>
    </dgm:pt>
    <dgm:pt modelId="{0B910E8A-296E-4289-BC55-2FA8A1EC295A}" type="sibTrans" cxnId="{61D2A7C0-A648-4002-814C-BDCC3CD5DCB0}">
      <dgm:prSet/>
      <dgm:spPr/>
      <dgm:t>
        <a:bodyPr/>
        <a:lstStyle/>
        <a:p>
          <a:endParaRPr lang="en-US"/>
        </a:p>
      </dgm:t>
    </dgm:pt>
    <dgm:pt modelId="{F544724E-271B-42D9-B5BA-8D08F13F2126}">
      <dgm:prSet phldrT="[Text]"/>
      <dgm:spPr/>
      <dgm:t>
        <a:bodyPr/>
        <a:lstStyle/>
        <a:p>
          <a:r>
            <a:rPr lang="en-US" dirty="0" smtClean="0"/>
            <a:t>Pre-Requisite</a:t>
          </a:r>
          <a:endParaRPr lang="en-US" dirty="0"/>
        </a:p>
      </dgm:t>
    </dgm:pt>
    <dgm:pt modelId="{1A21D67E-F652-4710-872B-7AE19BC08399}" type="parTrans" cxnId="{CFEEFED9-E7F7-4391-A236-EFA7AB371407}">
      <dgm:prSet/>
      <dgm:spPr/>
      <dgm:t>
        <a:bodyPr/>
        <a:lstStyle/>
        <a:p>
          <a:endParaRPr lang="en-US"/>
        </a:p>
      </dgm:t>
    </dgm:pt>
    <dgm:pt modelId="{50D2BEDB-7A30-4EDD-8CBC-AD97F4F90329}" type="sibTrans" cxnId="{CFEEFED9-E7F7-4391-A236-EFA7AB371407}">
      <dgm:prSet/>
      <dgm:spPr/>
      <dgm:t>
        <a:bodyPr/>
        <a:lstStyle/>
        <a:p>
          <a:endParaRPr lang="en-US"/>
        </a:p>
      </dgm:t>
    </dgm:pt>
    <dgm:pt modelId="{5170ADB0-CE0F-4DB5-9F9C-65EF3336AA9B}">
      <dgm:prSet phldrT="[Text]" custT="1"/>
      <dgm:spPr/>
      <dgm:t>
        <a:bodyPr/>
        <a:lstStyle/>
        <a:p>
          <a:r>
            <a:rPr lang="en-US" sz="1200" dirty="0" smtClean="0"/>
            <a:t>Each Laptop has been loaded with Arduino IDE (1.6.4 or more)</a:t>
          </a:r>
          <a:endParaRPr lang="en-US" sz="1200" dirty="0"/>
        </a:p>
      </dgm:t>
    </dgm:pt>
    <dgm:pt modelId="{A6060E26-6DD9-4AF3-A2DC-0BD3E16EBBD9}" type="parTrans" cxnId="{1EA704A3-4B71-4B5B-B630-EE31E8505893}">
      <dgm:prSet/>
      <dgm:spPr/>
      <dgm:t>
        <a:bodyPr/>
        <a:lstStyle/>
        <a:p>
          <a:endParaRPr lang="en-US"/>
        </a:p>
      </dgm:t>
    </dgm:pt>
    <dgm:pt modelId="{2FD449AB-9CD3-457A-B0E7-0B41560F66F5}" type="sibTrans" cxnId="{1EA704A3-4B71-4B5B-B630-EE31E8505893}">
      <dgm:prSet/>
      <dgm:spPr/>
      <dgm:t>
        <a:bodyPr/>
        <a:lstStyle/>
        <a:p>
          <a:endParaRPr lang="en-US"/>
        </a:p>
      </dgm:t>
    </dgm:pt>
    <dgm:pt modelId="{B706C5D0-11D1-4AA0-9594-CD12CE1F4DE5}">
      <dgm:prSet phldrT="[Text]" custT="1"/>
      <dgm:spPr/>
      <dgm:t>
        <a:bodyPr/>
        <a:lstStyle/>
        <a:p>
          <a:r>
            <a:rPr lang="en-US" sz="1200" dirty="0" smtClean="0"/>
            <a:t>Arduino IDE has </a:t>
          </a:r>
          <a:r>
            <a:rPr lang="en-US" sz="1200" dirty="0" err="1" smtClean="0"/>
            <a:t>CircuitPlayground</a:t>
          </a:r>
          <a:r>
            <a:rPr lang="en-US" sz="1200" dirty="0" smtClean="0"/>
            <a:t> libraries Installed using </a:t>
          </a:r>
          <a:r>
            <a:rPr lang="en-US" sz="1200" dirty="0" smtClean="0">
              <a:hlinkClick xmlns:r="http://schemas.openxmlformats.org/officeDocument/2006/relationships" r:id="rId1"/>
            </a:rPr>
            <a:t>https://learn.adafruit.com/introducing-circuit-playground</a:t>
          </a:r>
          <a:r>
            <a:rPr lang="en-US" sz="1200" dirty="0" smtClean="0"/>
            <a:t> </a:t>
          </a:r>
          <a:endParaRPr lang="en-US" sz="1200" dirty="0"/>
        </a:p>
      </dgm:t>
    </dgm:pt>
    <dgm:pt modelId="{70C76AEA-CDA7-40DF-A7F7-FBBA0DDF2E07}" type="parTrans" cxnId="{61A09558-5B16-4847-9EE8-49832E61CB79}">
      <dgm:prSet/>
      <dgm:spPr/>
      <dgm:t>
        <a:bodyPr/>
        <a:lstStyle/>
        <a:p>
          <a:endParaRPr lang="en-US"/>
        </a:p>
      </dgm:t>
    </dgm:pt>
    <dgm:pt modelId="{707FCD7B-DA27-4C45-860E-D7A3A55EA47C}" type="sibTrans" cxnId="{61A09558-5B16-4847-9EE8-49832E61CB79}">
      <dgm:prSet/>
      <dgm:spPr/>
      <dgm:t>
        <a:bodyPr/>
        <a:lstStyle/>
        <a:p>
          <a:endParaRPr lang="en-US"/>
        </a:p>
      </dgm:t>
    </dgm:pt>
    <dgm:pt modelId="{18AD064F-F98D-4E40-AD15-55B8BBF8AA72}">
      <dgm:prSet phldrT="[Text]"/>
      <dgm:spPr/>
      <dgm:t>
        <a:bodyPr/>
        <a:lstStyle/>
        <a:p>
          <a:r>
            <a:rPr lang="en-US" dirty="0" smtClean="0"/>
            <a:t>Tour of the </a:t>
          </a:r>
          <a:r>
            <a:rPr lang="en-US" dirty="0" err="1" smtClean="0"/>
            <a:t>Circuitplayground</a:t>
          </a:r>
          <a:endParaRPr lang="en-US" dirty="0"/>
        </a:p>
      </dgm:t>
    </dgm:pt>
    <dgm:pt modelId="{9655EC7C-E0E0-40C8-A2B5-B77C7C2CF81E}" type="parTrans" cxnId="{00D505CF-2CA9-432D-A143-DFFC36D335B8}">
      <dgm:prSet/>
      <dgm:spPr/>
      <dgm:t>
        <a:bodyPr/>
        <a:lstStyle/>
        <a:p>
          <a:endParaRPr lang="en-US"/>
        </a:p>
      </dgm:t>
    </dgm:pt>
    <dgm:pt modelId="{77098FDC-A48E-4E8D-A1CA-8044E71CD630}" type="sibTrans" cxnId="{00D505CF-2CA9-432D-A143-DFFC36D335B8}">
      <dgm:prSet/>
      <dgm:spPr/>
      <dgm:t>
        <a:bodyPr/>
        <a:lstStyle/>
        <a:p>
          <a:endParaRPr lang="en-US"/>
        </a:p>
      </dgm:t>
    </dgm:pt>
    <dgm:pt modelId="{199B0371-38DC-42EB-98D5-2C6900749D0A}">
      <dgm:prSet phldrT="[Text]"/>
      <dgm:spPr/>
      <dgm:t>
        <a:bodyPr/>
        <a:lstStyle/>
        <a:p>
          <a:r>
            <a:rPr lang="en-US" dirty="0" smtClean="0"/>
            <a:t> See </a:t>
          </a:r>
          <a:r>
            <a:rPr lang="en-US" dirty="0" smtClean="0">
              <a:hlinkClick xmlns:r="http://schemas.openxmlformats.org/officeDocument/2006/relationships" r:id="rId2"/>
            </a:rPr>
            <a:t>https://learn.adafruit.com/circuit-playground-lesson-number-0?view=all</a:t>
          </a:r>
          <a:r>
            <a:rPr lang="en-US" dirty="0" smtClean="0"/>
            <a:t> </a:t>
          </a:r>
          <a:endParaRPr lang="en-US" dirty="0"/>
        </a:p>
      </dgm:t>
    </dgm:pt>
    <dgm:pt modelId="{E99A289E-3790-4AE6-AA4A-009244A3351F}" type="parTrans" cxnId="{A217C5EC-8BE3-4860-B5CB-C5E3C3D59A51}">
      <dgm:prSet/>
      <dgm:spPr/>
      <dgm:t>
        <a:bodyPr/>
        <a:lstStyle/>
        <a:p>
          <a:endParaRPr lang="en-US"/>
        </a:p>
      </dgm:t>
    </dgm:pt>
    <dgm:pt modelId="{E1C03A36-6474-44AF-B96E-1B3ABBDB1AC9}" type="sibTrans" cxnId="{A217C5EC-8BE3-4860-B5CB-C5E3C3D59A51}">
      <dgm:prSet/>
      <dgm:spPr/>
      <dgm:t>
        <a:bodyPr/>
        <a:lstStyle/>
        <a:p>
          <a:endParaRPr lang="en-US"/>
        </a:p>
      </dgm:t>
    </dgm:pt>
    <dgm:pt modelId="{6105C8FD-9DEF-49AC-9825-8C5B5B4A02A4}">
      <dgm:prSet phldrT="[Text]"/>
      <dgm:spPr/>
      <dgm:t>
        <a:bodyPr/>
        <a:lstStyle/>
        <a:p>
          <a:r>
            <a:rPr lang="en-US" dirty="0" smtClean="0"/>
            <a:t> Pixels, music, touch, motion</a:t>
          </a:r>
          <a:endParaRPr lang="en-US" dirty="0"/>
        </a:p>
      </dgm:t>
    </dgm:pt>
    <dgm:pt modelId="{AFADE7EC-1491-4EAD-9DEE-BA071AFC4018}" type="parTrans" cxnId="{A9DE8023-115D-40D1-B305-BDB3CAB04AA5}">
      <dgm:prSet/>
      <dgm:spPr/>
      <dgm:t>
        <a:bodyPr/>
        <a:lstStyle/>
        <a:p>
          <a:endParaRPr lang="en-US"/>
        </a:p>
      </dgm:t>
    </dgm:pt>
    <dgm:pt modelId="{98AEA74F-75EF-419F-8723-0A53A2B0E426}" type="sibTrans" cxnId="{A9DE8023-115D-40D1-B305-BDB3CAB04AA5}">
      <dgm:prSet/>
      <dgm:spPr/>
      <dgm:t>
        <a:bodyPr/>
        <a:lstStyle/>
        <a:p>
          <a:endParaRPr lang="en-US"/>
        </a:p>
      </dgm:t>
    </dgm:pt>
    <dgm:pt modelId="{76FA3B80-D7BD-4958-A7FB-53DD15CFB7C1}">
      <dgm:prSet phldrT="[Text]"/>
      <dgm:spPr/>
      <dgm:t>
        <a:bodyPr/>
        <a:lstStyle/>
        <a:p>
          <a:r>
            <a:rPr lang="en-US" dirty="0" smtClean="0"/>
            <a:t>Blink Sketch: Load, Compile &amp; Run</a:t>
          </a:r>
          <a:endParaRPr lang="en-US" dirty="0"/>
        </a:p>
      </dgm:t>
    </dgm:pt>
    <dgm:pt modelId="{BB602DE0-C627-407C-B546-567BE91905E1}" type="parTrans" cxnId="{E1188B96-E109-4F18-BA08-7CB7996F7B07}">
      <dgm:prSet/>
      <dgm:spPr/>
      <dgm:t>
        <a:bodyPr/>
        <a:lstStyle/>
        <a:p>
          <a:endParaRPr lang="en-US"/>
        </a:p>
      </dgm:t>
    </dgm:pt>
    <dgm:pt modelId="{977C6D3D-74BD-4ADA-9DD9-F25269766EF2}" type="sibTrans" cxnId="{E1188B96-E109-4F18-BA08-7CB7996F7B07}">
      <dgm:prSet/>
      <dgm:spPr/>
      <dgm:t>
        <a:bodyPr/>
        <a:lstStyle/>
        <a:p>
          <a:endParaRPr lang="en-US"/>
        </a:p>
      </dgm:t>
    </dgm:pt>
    <dgm:pt modelId="{EECED5A2-70FE-4AEF-84BB-B29839E797FE}">
      <dgm:prSet phldrT="[Text]"/>
      <dgm:spPr/>
      <dgm:t>
        <a:bodyPr/>
        <a:lstStyle/>
        <a:p>
          <a:r>
            <a:rPr lang="en-US" dirty="0" smtClean="0"/>
            <a:t>Blink Sketch</a:t>
          </a:r>
          <a:endParaRPr lang="en-US" dirty="0"/>
        </a:p>
      </dgm:t>
    </dgm:pt>
    <dgm:pt modelId="{B8244A64-85D7-44A6-AD35-B1B215DD93D3}" type="parTrans" cxnId="{A2A1053D-00D7-4DDC-B0DF-1BD84B3A984F}">
      <dgm:prSet/>
      <dgm:spPr/>
      <dgm:t>
        <a:bodyPr/>
        <a:lstStyle/>
        <a:p>
          <a:endParaRPr lang="en-US"/>
        </a:p>
      </dgm:t>
    </dgm:pt>
    <dgm:pt modelId="{71D6C38B-A3DF-4CF1-BFBE-86C2BE8C573D}" type="sibTrans" cxnId="{A2A1053D-00D7-4DDC-B0DF-1BD84B3A984F}">
      <dgm:prSet/>
      <dgm:spPr/>
      <dgm:t>
        <a:bodyPr/>
        <a:lstStyle/>
        <a:p>
          <a:endParaRPr lang="en-US"/>
        </a:p>
      </dgm:t>
    </dgm:pt>
    <dgm:pt modelId="{E5AEFE7C-D4AA-4453-B965-30847F013B9E}">
      <dgm:prSet/>
      <dgm:spPr/>
      <dgm:t>
        <a:bodyPr/>
        <a:lstStyle/>
        <a:p>
          <a:r>
            <a:rPr lang="en-US" dirty="0" smtClean="0">
              <a:solidFill>
                <a:srgbClr val="0066FF"/>
              </a:solidFill>
            </a:rPr>
            <a:t>Hands ON</a:t>
          </a:r>
          <a:r>
            <a:rPr lang="en-US" dirty="0" smtClean="0"/>
            <a:t>: Download Blink Sketch</a:t>
          </a:r>
        </a:p>
      </dgm:t>
    </dgm:pt>
    <dgm:pt modelId="{016723F4-BB3B-4B17-8C5C-DC9D4D69BFAF}" type="parTrans" cxnId="{4C587391-9BB2-4385-9C81-BF6CBA55C238}">
      <dgm:prSet/>
      <dgm:spPr/>
      <dgm:t>
        <a:bodyPr/>
        <a:lstStyle/>
        <a:p>
          <a:endParaRPr lang="en-US"/>
        </a:p>
      </dgm:t>
    </dgm:pt>
    <dgm:pt modelId="{CBF1CCCA-015B-4BFB-B2B9-64734C571E01}" type="sibTrans" cxnId="{4C587391-9BB2-4385-9C81-BF6CBA55C238}">
      <dgm:prSet/>
      <dgm:spPr/>
      <dgm:t>
        <a:bodyPr/>
        <a:lstStyle/>
        <a:p>
          <a:endParaRPr lang="en-US"/>
        </a:p>
      </dgm:t>
    </dgm:pt>
    <dgm:pt modelId="{61FF0667-D0F4-4AE4-AA6E-D5CD3A41E426}">
      <dgm:prSet/>
      <dgm:spPr/>
      <dgm:t>
        <a:bodyPr/>
        <a:lstStyle/>
        <a:p>
          <a:r>
            <a:rPr lang="en-US" dirty="0" smtClean="0">
              <a:solidFill>
                <a:srgbClr val="0066FF"/>
              </a:solidFill>
            </a:rPr>
            <a:t>Hands ON</a:t>
          </a:r>
          <a:r>
            <a:rPr lang="en-US" dirty="0" smtClean="0"/>
            <a:t>: Vary the Blink sketch frequency</a:t>
          </a:r>
          <a:endParaRPr lang="en-US" dirty="0"/>
        </a:p>
      </dgm:t>
    </dgm:pt>
    <dgm:pt modelId="{090F05B4-FB57-4638-8060-4B91A00342C9}" type="parTrans" cxnId="{83A0468E-EAA3-4327-81B0-6251B40A6E93}">
      <dgm:prSet/>
      <dgm:spPr/>
      <dgm:t>
        <a:bodyPr/>
        <a:lstStyle/>
        <a:p>
          <a:endParaRPr lang="en-US"/>
        </a:p>
      </dgm:t>
    </dgm:pt>
    <dgm:pt modelId="{6032DD40-676F-4B1C-BA79-627BE2CF7A56}" type="sibTrans" cxnId="{83A0468E-EAA3-4327-81B0-6251B40A6E93}">
      <dgm:prSet/>
      <dgm:spPr/>
      <dgm:t>
        <a:bodyPr/>
        <a:lstStyle/>
        <a:p>
          <a:endParaRPr lang="en-US"/>
        </a:p>
      </dgm:t>
    </dgm:pt>
    <dgm:pt modelId="{F92FD0B2-E65C-454B-B01E-AE995224B0B1}">
      <dgm:prSet/>
      <dgm:spPr/>
      <dgm:t>
        <a:bodyPr/>
        <a:lstStyle/>
        <a:p>
          <a:r>
            <a:rPr lang="en-US" dirty="0" smtClean="0"/>
            <a:t>Printing, Serial Monitor</a:t>
          </a:r>
          <a:endParaRPr lang="en-US" dirty="0"/>
        </a:p>
      </dgm:t>
    </dgm:pt>
    <dgm:pt modelId="{1D37768C-4C75-4F93-BE2D-B2EA30971B48}" type="parTrans" cxnId="{CE46387D-F9FB-4111-868B-85E3AF8D3219}">
      <dgm:prSet/>
      <dgm:spPr/>
      <dgm:t>
        <a:bodyPr/>
        <a:lstStyle/>
        <a:p>
          <a:endParaRPr lang="en-US"/>
        </a:p>
      </dgm:t>
    </dgm:pt>
    <dgm:pt modelId="{7E95A163-36FC-487C-9910-DBD688F74E9F}" type="sibTrans" cxnId="{CE46387D-F9FB-4111-868B-85E3AF8D3219}">
      <dgm:prSet/>
      <dgm:spPr/>
      <dgm:t>
        <a:bodyPr/>
        <a:lstStyle/>
        <a:p>
          <a:endParaRPr lang="en-US"/>
        </a:p>
      </dgm:t>
    </dgm:pt>
    <dgm:pt modelId="{AE66BAAD-EB88-47B7-ADEF-0D696D29CC2D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Opening a Serial Monitor</a:t>
          </a:r>
          <a:endParaRPr lang="en-US" dirty="0">
            <a:solidFill>
              <a:schemeClr val="tx1"/>
            </a:solidFill>
          </a:endParaRPr>
        </a:p>
      </dgm:t>
    </dgm:pt>
    <dgm:pt modelId="{31716FAC-62BC-4164-89A5-E05DAB4614E6}" type="parTrans" cxnId="{B2D5D750-88AC-4303-8F23-F3196CB4DC0D}">
      <dgm:prSet/>
      <dgm:spPr/>
      <dgm:t>
        <a:bodyPr/>
        <a:lstStyle/>
        <a:p>
          <a:endParaRPr lang="en-US"/>
        </a:p>
      </dgm:t>
    </dgm:pt>
    <dgm:pt modelId="{DEC888CD-03B1-41A2-9986-7F21D4B32A9C}" type="sibTrans" cxnId="{B2D5D750-88AC-4303-8F23-F3196CB4DC0D}">
      <dgm:prSet/>
      <dgm:spPr/>
      <dgm:t>
        <a:bodyPr/>
        <a:lstStyle/>
        <a:p>
          <a:endParaRPr lang="en-US"/>
        </a:p>
      </dgm:t>
    </dgm:pt>
    <dgm:pt modelId="{C7448248-8C4E-4F09-B4A9-82F097E00EA6}">
      <dgm:prSet/>
      <dgm:spPr/>
      <dgm:t>
        <a:bodyPr/>
        <a:lstStyle/>
        <a:p>
          <a:r>
            <a:rPr lang="en-US" b="0" dirty="0" smtClean="0">
              <a:solidFill>
                <a:schemeClr val="tx1"/>
              </a:solidFill>
            </a:rPr>
            <a:t>Showing messages with Serial Monitor (and blinking)</a:t>
          </a:r>
          <a:endParaRPr lang="en-US" b="0" dirty="0">
            <a:solidFill>
              <a:schemeClr val="tx1"/>
            </a:solidFill>
          </a:endParaRPr>
        </a:p>
      </dgm:t>
    </dgm:pt>
    <dgm:pt modelId="{B550B563-2EF3-45EE-80BE-815A9188597D}" type="parTrans" cxnId="{6481CECF-ED5A-477F-949E-873D4C0B15E4}">
      <dgm:prSet/>
      <dgm:spPr/>
      <dgm:t>
        <a:bodyPr/>
        <a:lstStyle/>
        <a:p>
          <a:endParaRPr lang="en-US"/>
        </a:p>
      </dgm:t>
    </dgm:pt>
    <dgm:pt modelId="{D9CF607A-5A45-4745-97F4-D1281DC8B5DF}" type="sibTrans" cxnId="{6481CECF-ED5A-477F-949E-873D4C0B15E4}">
      <dgm:prSet/>
      <dgm:spPr/>
      <dgm:t>
        <a:bodyPr/>
        <a:lstStyle/>
        <a:p>
          <a:endParaRPr lang="en-US"/>
        </a:p>
      </dgm:t>
    </dgm:pt>
    <dgm:pt modelId="{3F718902-1332-48B1-8218-2C357AAED111}">
      <dgm:prSet phldrT="[Text]" custT="1"/>
      <dgm:spPr/>
      <dgm:t>
        <a:bodyPr/>
        <a:lstStyle/>
        <a:p>
          <a:r>
            <a:rPr lang="en-US" sz="1200" dirty="0" smtClean="0"/>
            <a:t>Understand code, upload, run – cycle </a:t>
          </a:r>
          <a:endParaRPr lang="en-US" sz="1200" dirty="0"/>
        </a:p>
      </dgm:t>
    </dgm:pt>
    <dgm:pt modelId="{01850411-6F12-4133-B140-996DAD159D43}" type="parTrans" cxnId="{468FA42C-26BC-4ECC-9090-34375526E22C}">
      <dgm:prSet/>
      <dgm:spPr/>
      <dgm:t>
        <a:bodyPr/>
        <a:lstStyle/>
        <a:p>
          <a:endParaRPr lang="en-US"/>
        </a:p>
      </dgm:t>
    </dgm:pt>
    <dgm:pt modelId="{E6632474-4503-48C7-A26B-EE338EA42E3E}" type="sibTrans" cxnId="{468FA42C-26BC-4ECC-9090-34375526E22C}">
      <dgm:prSet/>
      <dgm:spPr/>
      <dgm:t>
        <a:bodyPr/>
        <a:lstStyle/>
        <a:p>
          <a:endParaRPr lang="en-US"/>
        </a:p>
      </dgm:t>
    </dgm:pt>
    <dgm:pt modelId="{B6B1CBC4-F5A6-4A8E-8BF1-D3C08672911D}">
      <dgm:prSet phldrT="[Text]" custT="1"/>
      <dgm:spPr/>
      <dgm:t>
        <a:bodyPr/>
        <a:lstStyle/>
        <a:p>
          <a:r>
            <a:rPr lang="en-US" sz="1200" dirty="0" smtClean="0"/>
            <a:t>Understand basic “Blink” program</a:t>
          </a:r>
          <a:endParaRPr lang="en-US" sz="1200" dirty="0"/>
        </a:p>
      </dgm:t>
    </dgm:pt>
    <dgm:pt modelId="{6B809230-4A38-4D64-B515-DFDD84CD4069}" type="parTrans" cxnId="{F566261D-EAC2-4058-874F-37C0332C67E2}">
      <dgm:prSet/>
      <dgm:spPr/>
      <dgm:t>
        <a:bodyPr/>
        <a:lstStyle/>
        <a:p>
          <a:endParaRPr lang="en-US"/>
        </a:p>
      </dgm:t>
    </dgm:pt>
    <dgm:pt modelId="{2E7E2EE2-FDE8-4011-93D2-923D03D3BAF6}" type="sibTrans" cxnId="{F566261D-EAC2-4058-874F-37C0332C67E2}">
      <dgm:prSet/>
      <dgm:spPr/>
      <dgm:t>
        <a:bodyPr/>
        <a:lstStyle/>
        <a:p>
          <a:endParaRPr lang="en-US"/>
        </a:p>
      </dgm:t>
    </dgm:pt>
    <dgm:pt modelId="{65135C17-9C97-4E34-A0C6-7357A3978F09}">
      <dgm:prSet phldrT="[Text]" custT="1"/>
      <dgm:spPr/>
      <dgm:t>
        <a:bodyPr/>
        <a:lstStyle/>
        <a:p>
          <a:r>
            <a:rPr lang="en-US" sz="1200" dirty="0" smtClean="0">
              <a:solidFill>
                <a:srgbClr val="FF0000"/>
              </a:solidFill>
            </a:rPr>
            <a:t>The Demo program of </a:t>
          </a:r>
          <a:r>
            <a:rPr lang="en-US" sz="1200" dirty="0" err="1" smtClean="0">
              <a:solidFill>
                <a:srgbClr val="FF0000"/>
              </a:solidFill>
            </a:rPr>
            <a:t>Adafruit</a:t>
          </a:r>
          <a:r>
            <a:rPr lang="en-US" sz="1200" dirty="0" smtClean="0">
              <a:solidFill>
                <a:srgbClr val="FF0000"/>
              </a:solidFill>
            </a:rPr>
            <a:t> is successful</a:t>
          </a:r>
          <a:endParaRPr lang="en-US" sz="1200" dirty="0">
            <a:solidFill>
              <a:srgbClr val="FF0000"/>
            </a:solidFill>
          </a:endParaRPr>
        </a:p>
      </dgm:t>
    </dgm:pt>
    <dgm:pt modelId="{A9F84810-315E-4893-8C9E-51477CC559B2}" type="parTrans" cxnId="{DBBF8AF8-7BFF-4183-971D-0E07226515CA}">
      <dgm:prSet/>
      <dgm:spPr/>
      <dgm:t>
        <a:bodyPr/>
        <a:lstStyle/>
        <a:p>
          <a:endParaRPr lang="en-US"/>
        </a:p>
      </dgm:t>
    </dgm:pt>
    <dgm:pt modelId="{F9FA3E3C-E0FD-4390-AAD2-113B993FA6F9}" type="sibTrans" cxnId="{DBBF8AF8-7BFF-4183-971D-0E07226515CA}">
      <dgm:prSet/>
      <dgm:spPr/>
      <dgm:t>
        <a:bodyPr/>
        <a:lstStyle/>
        <a:p>
          <a:endParaRPr lang="en-US"/>
        </a:p>
      </dgm:t>
    </dgm:pt>
    <dgm:pt modelId="{C4A5BB06-F28F-43B9-B307-8C82DDBC6C1A}">
      <dgm:prSet phldrT="[Text]"/>
      <dgm:spPr/>
      <dgm:t>
        <a:bodyPr/>
        <a:lstStyle/>
        <a:p>
          <a:r>
            <a:rPr lang="en-US" dirty="0" smtClean="0"/>
            <a:t> Microprocessor</a:t>
          </a:r>
          <a:endParaRPr lang="en-US" dirty="0"/>
        </a:p>
      </dgm:t>
    </dgm:pt>
    <dgm:pt modelId="{6FF58C9E-9802-425C-B485-254E4AD3951D}" type="parTrans" cxnId="{E3DB91AC-8B0C-47F9-843B-97E486AB43E4}">
      <dgm:prSet/>
      <dgm:spPr/>
      <dgm:t>
        <a:bodyPr/>
        <a:lstStyle/>
        <a:p>
          <a:endParaRPr lang="en-US"/>
        </a:p>
      </dgm:t>
    </dgm:pt>
    <dgm:pt modelId="{F18C2916-201B-4FF6-93C0-7A1C9B6C3EAA}" type="sibTrans" cxnId="{E3DB91AC-8B0C-47F9-843B-97E486AB43E4}">
      <dgm:prSet/>
      <dgm:spPr/>
      <dgm:t>
        <a:bodyPr/>
        <a:lstStyle/>
        <a:p>
          <a:endParaRPr lang="en-US"/>
        </a:p>
      </dgm:t>
    </dgm:pt>
    <dgm:pt modelId="{E10B5B1F-282A-415F-AAEB-6CF8715304D3}">
      <dgm:prSet phldrT="[Text]"/>
      <dgm:spPr/>
      <dgm:t>
        <a:bodyPr/>
        <a:lstStyle/>
        <a:p>
          <a:r>
            <a:rPr lang="en-US" dirty="0" smtClean="0"/>
            <a:t>Examples of </a:t>
          </a:r>
          <a:r>
            <a:rPr lang="en-US" dirty="0" err="1" smtClean="0"/>
            <a:t>Microprocontroller</a:t>
          </a:r>
          <a:r>
            <a:rPr lang="en-US" dirty="0" smtClean="0"/>
            <a:t> applications</a:t>
          </a:r>
          <a:endParaRPr lang="en-US" dirty="0"/>
        </a:p>
      </dgm:t>
    </dgm:pt>
    <dgm:pt modelId="{DBCCE836-7EE1-4A72-A285-294FD1A8F349}" type="parTrans" cxnId="{9F6D3EF8-24E7-450A-841B-10D1E6EE0205}">
      <dgm:prSet/>
      <dgm:spPr/>
      <dgm:t>
        <a:bodyPr/>
        <a:lstStyle/>
        <a:p>
          <a:endParaRPr lang="en-US"/>
        </a:p>
      </dgm:t>
    </dgm:pt>
    <dgm:pt modelId="{E6A1AE63-38A6-4158-8825-EB7944711D90}" type="sibTrans" cxnId="{9F6D3EF8-24E7-450A-841B-10D1E6EE0205}">
      <dgm:prSet/>
      <dgm:spPr/>
      <dgm:t>
        <a:bodyPr/>
        <a:lstStyle/>
        <a:p>
          <a:endParaRPr lang="en-US"/>
        </a:p>
      </dgm:t>
    </dgm:pt>
    <dgm:pt modelId="{D11CB996-13B2-4385-A468-A94C5DA188FE}">
      <dgm:prSet phldrT="[Text]"/>
      <dgm:spPr/>
      <dgm:t>
        <a:bodyPr/>
        <a:lstStyle/>
        <a:p>
          <a:r>
            <a:rPr lang="en-US" dirty="0" smtClean="0"/>
            <a:t>Working ROBOT</a:t>
          </a:r>
          <a:endParaRPr lang="en-US" dirty="0"/>
        </a:p>
      </dgm:t>
    </dgm:pt>
    <dgm:pt modelId="{5B2D82C3-2D9F-4CE9-97BF-BC75F8E29E1D}" type="parTrans" cxnId="{7C9E7298-8DF6-4205-9AF5-14EC2D344B89}">
      <dgm:prSet/>
      <dgm:spPr/>
      <dgm:t>
        <a:bodyPr/>
        <a:lstStyle/>
        <a:p>
          <a:endParaRPr lang="en-US"/>
        </a:p>
      </dgm:t>
    </dgm:pt>
    <dgm:pt modelId="{D679C8A2-2F4A-462C-A626-A32FAB1876F8}" type="sibTrans" cxnId="{7C9E7298-8DF6-4205-9AF5-14EC2D344B89}">
      <dgm:prSet/>
      <dgm:spPr/>
      <dgm:t>
        <a:bodyPr/>
        <a:lstStyle/>
        <a:p>
          <a:endParaRPr lang="en-US"/>
        </a:p>
      </dgm:t>
    </dgm:pt>
    <dgm:pt modelId="{55E54E2B-2D3D-44A5-89EE-E9A6BF0AE9B1}">
      <dgm:prSet phldrT="[Text]"/>
      <dgm:spPr/>
      <dgm:t>
        <a:bodyPr/>
        <a:lstStyle/>
        <a:p>
          <a:r>
            <a:rPr lang="en-US" dirty="0" smtClean="0"/>
            <a:t>Working </a:t>
          </a:r>
          <a:r>
            <a:rPr lang="en-US" dirty="0" err="1" smtClean="0"/>
            <a:t>Circuitplayground</a:t>
          </a:r>
          <a:endParaRPr lang="en-US" dirty="0"/>
        </a:p>
      </dgm:t>
    </dgm:pt>
    <dgm:pt modelId="{EA958307-F987-4A90-83AB-654B8A29DCAA}" type="parTrans" cxnId="{0D453827-0B9D-4FE5-B0CC-5246B36AB27D}">
      <dgm:prSet/>
      <dgm:spPr/>
      <dgm:t>
        <a:bodyPr/>
        <a:lstStyle/>
        <a:p>
          <a:endParaRPr lang="en-US"/>
        </a:p>
      </dgm:t>
    </dgm:pt>
    <dgm:pt modelId="{FE69B0DB-DFEC-4872-A6E3-EB6066160E95}" type="sibTrans" cxnId="{0D453827-0B9D-4FE5-B0CC-5246B36AB27D}">
      <dgm:prSet/>
      <dgm:spPr/>
      <dgm:t>
        <a:bodyPr/>
        <a:lstStyle/>
        <a:p>
          <a:endParaRPr lang="en-US"/>
        </a:p>
      </dgm:t>
    </dgm:pt>
    <dgm:pt modelId="{19FB1173-C6F0-402D-9F6F-DDC2DD079B6A}">
      <dgm:prSet/>
      <dgm:spPr/>
      <dgm:t>
        <a:bodyPr/>
        <a:lstStyle/>
        <a:p>
          <a:r>
            <a:rPr lang="en-US" b="0" dirty="0" smtClean="0">
              <a:solidFill>
                <a:schemeClr val="tx1"/>
              </a:solidFill>
            </a:rPr>
            <a:t>Debug</a:t>
          </a:r>
          <a:endParaRPr lang="en-US" b="0" dirty="0">
            <a:solidFill>
              <a:schemeClr val="tx1"/>
            </a:solidFill>
          </a:endParaRPr>
        </a:p>
      </dgm:t>
    </dgm:pt>
    <dgm:pt modelId="{EDA50182-0EB0-46A7-9F68-24403E0CB409}" type="parTrans" cxnId="{ACB4E83E-CFC3-4964-BA20-55A599D38609}">
      <dgm:prSet/>
      <dgm:spPr/>
      <dgm:t>
        <a:bodyPr/>
        <a:lstStyle/>
        <a:p>
          <a:endParaRPr lang="en-US"/>
        </a:p>
      </dgm:t>
    </dgm:pt>
    <dgm:pt modelId="{3DFE5267-FFA8-44D6-B4FC-DA8FDE8A9FE8}" type="sibTrans" cxnId="{ACB4E83E-CFC3-4964-BA20-55A599D38609}">
      <dgm:prSet/>
      <dgm:spPr/>
      <dgm:t>
        <a:bodyPr/>
        <a:lstStyle/>
        <a:p>
          <a:endParaRPr lang="en-US"/>
        </a:p>
      </dgm:t>
    </dgm:pt>
    <dgm:pt modelId="{9B41B1CC-8F24-40E7-B181-BDD603682C93}">
      <dgm:prSet phldrT="[Text]" custT="1"/>
      <dgm:spPr/>
      <dgm:t>
        <a:bodyPr/>
        <a:lstStyle/>
        <a:p>
          <a:r>
            <a:rPr lang="en-US" sz="1200" dirty="0" smtClean="0"/>
            <a:t>Understand Microcontrollers, </a:t>
          </a:r>
          <a:r>
            <a:rPr lang="en-US" sz="1200" dirty="0" err="1" smtClean="0"/>
            <a:t>Circuitplayground</a:t>
          </a:r>
          <a:r>
            <a:rPr lang="en-US" sz="1200" dirty="0" smtClean="0"/>
            <a:t> (one kind of microcontroller)</a:t>
          </a:r>
          <a:endParaRPr lang="en-US" sz="1200" dirty="0"/>
        </a:p>
      </dgm:t>
    </dgm:pt>
    <dgm:pt modelId="{85958CF2-6C18-40E5-ADF6-97B37B0F3CB1}" type="parTrans" cxnId="{E7584262-96FC-4CC3-86B3-2E52D79D15E2}">
      <dgm:prSet/>
      <dgm:spPr/>
      <dgm:t>
        <a:bodyPr/>
        <a:lstStyle/>
        <a:p>
          <a:endParaRPr lang="en-US"/>
        </a:p>
      </dgm:t>
    </dgm:pt>
    <dgm:pt modelId="{5103C089-256F-4BED-AF39-5F839EBB5D94}" type="sibTrans" cxnId="{E7584262-96FC-4CC3-86B3-2E52D79D15E2}">
      <dgm:prSet/>
      <dgm:spPr/>
      <dgm:t>
        <a:bodyPr/>
        <a:lstStyle/>
        <a:p>
          <a:endParaRPr lang="en-US"/>
        </a:p>
      </dgm:t>
    </dgm:pt>
    <dgm:pt modelId="{B9FFEDC2-ECF7-4A0B-89E9-E1383791747A}" type="pres">
      <dgm:prSet presAssocID="{10E5F8AF-6CF3-4216-BF94-15243DF9347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35FF13-BF8E-4647-91B4-42D8E2AA502C}" type="pres">
      <dgm:prSet presAssocID="{5BEAF2D2-7F1D-47B0-933E-BEC60803415B}" presName="linNode" presStyleCnt="0"/>
      <dgm:spPr/>
    </dgm:pt>
    <dgm:pt modelId="{0D9900EB-6E53-4CD5-BD58-41EE6DE70CF6}" type="pres">
      <dgm:prSet presAssocID="{5BEAF2D2-7F1D-47B0-933E-BEC60803415B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B37882-D253-4B1B-B4AB-96E4DF0BF8E1}" type="pres">
      <dgm:prSet presAssocID="{5BEAF2D2-7F1D-47B0-933E-BEC60803415B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BD0942-A0D3-46DF-88F2-9C3E0627682B}" type="pres">
      <dgm:prSet presAssocID="{6BFDD3AC-F2C8-455E-AB6A-1F7A0172C9EB}" presName="sp" presStyleCnt="0"/>
      <dgm:spPr/>
    </dgm:pt>
    <dgm:pt modelId="{C4A0C2F9-6A2A-4010-8B3B-F16B5759EB11}" type="pres">
      <dgm:prSet presAssocID="{F544724E-271B-42D9-B5BA-8D08F13F2126}" presName="linNode" presStyleCnt="0"/>
      <dgm:spPr/>
    </dgm:pt>
    <dgm:pt modelId="{09FFFC0D-6E68-41AD-BA53-F2F157279430}" type="pres">
      <dgm:prSet presAssocID="{F544724E-271B-42D9-B5BA-8D08F13F2126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5E80A8-FDEB-4AD0-AE37-FAB067453DDF}" type="pres">
      <dgm:prSet presAssocID="{F544724E-271B-42D9-B5BA-8D08F13F2126}" presName="descendantText" presStyleLbl="alignAccFollowNode1" presStyleIdx="1" presStyleCnt="6" custScaleY="1254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58898B-2F51-4BAC-9DE2-119CC498E830}" type="pres">
      <dgm:prSet presAssocID="{50D2BEDB-7A30-4EDD-8CBC-AD97F4F90329}" presName="sp" presStyleCnt="0"/>
      <dgm:spPr/>
    </dgm:pt>
    <dgm:pt modelId="{8A7BD35C-7433-4C88-9D3C-4A5D97B1E87A}" type="pres">
      <dgm:prSet presAssocID="{E10B5B1F-282A-415F-AAEB-6CF8715304D3}" presName="linNode" presStyleCnt="0"/>
      <dgm:spPr/>
    </dgm:pt>
    <dgm:pt modelId="{92B2D86F-848D-4AD6-B0E2-727D5C36728A}" type="pres">
      <dgm:prSet presAssocID="{E10B5B1F-282A-415F-AAEB-6CF8715304D3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8CC3E8-4798-4128-9515-47779120888D}" type="pres">
      <dgm:prSet presAssocID="{E10B5B1F-282A-415F-AAEB-6CF8715304D3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89A2C0-3527-4183-8B58-36C3E0963146}" type="pres">
      <dgm:prSet presAssocID="{E6A1AE63-38A6-4158-8825-EB7944711D90}" presName="sp" presStyleCnt="0"/>
      <dgm:spPr/>
    </dgm:pt>
    <dgm:pt modelId="{0D8B87B8-59C9-4CE8-B034-3515DB599222}" type="pres">
      <dgm:prSet presAssocID="{18AD064F-F98D-4E40-AD15-55B8BBF8AA72}" presName="linNode" presStyleCnt="0"/>
      <dgm:spPr/>
    </dgm:pt>
    <dgm:pt modelId="{4D24E968-E484-4867-9995-7EACDC56C1E5}" type="pres">
      <dgm:prSet presAssocID="{18AD064F-F98D-4E40-AD15-55B8BBF8AA72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B434E5-1D3E-4D08-9C29-A48892367993}" type="pres">
      <dgm:prSet presAssocID="{18AD064F-F98D-4E40-AD15-55B8BBF8AA72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CE3F2A-996C-42B0-A9BE-5303472A7F34}" type="pres">
      <dgm:prSet presAssocID="{77098FDC-A48E-4E8D-A1CA-8044E71CD630}" presName="sp" presStyleCnt="0"/>
      <dgm:spPr/>
    </dgm:pt>
    <dgm:pt modelId="{99464515-2B3F-49A5-90FE-CE251E4392BB}" type="pres">
      <dgm:prSet presAssocID="{76FA3B80-D7BD-4958-A7FB-53DD15CFB7C1}" presName="linNode" presStyleCnt="0"/>
      <dgm:spPr/>
    </dgm:pt>
    <dgm:pt modelId="{96162C0C-DAA5-46D5-B947-5AC6E88C4700}" type="pres">
      <dgm:prSet presAssocID="{76FA3B80-D7BD-4958-A7FB-53DD15CFB7C1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251323-30A8-48CC-BB38-27B307CE6C32}" type="pres">
      <dgm:prSet presAssocID="{76FA3B80-D7BD-4958-A7FB-53DD15CFB7C1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D44B81-B787-4D79-8582-1AEFC5416229}" type="pres">
      <dgm:prSet presAssocID="{977C6D3D-74BD-4ADA-9DD9-F25269766EF2}" presName="sp" presStyleCnt="0"/>
      <dgm:spPr/>
    </dgm:pt>
    <dgm:pt modelId="{65DDC632-8820-4EC9-8122-B54FD0D436FD}" type="pres">
      <dgm:prSet presAssocID="{F92FD0B2-E65C-454B-B01E-AE995224B0B1}" presName="linNode" presStyleCnt="0"/>
      <dgm:spPr/>
    </dgm:pt>
    <dgm:pt modelId="{7FFD47FA-DF7C-4904-896D-5E9C3F17E953}" type="pres">
      <dgm:prSet presAssocID="{F92FD0B2-E65C-454B-B01E-AE995224B0B1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74B730-2DF0-4060-90C4-F989BAD1D67E}" type="pres">
      <dgm:prSet presAssocID="{F92FD0B2-E65C-454B-B01E-AE995224B0B1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6D3EF8-24E7-450A-841B-10D1E6EE0205}" srcId="{10E5F8AF-6CF3-4216-BF94-15243DF93476}" destId="{E10B5B1F-282A-415F-AAEB-6CF8715304D3}" srcOrd="2" destOrd="0" parTransId="{DBCCE836-7EE1-4A72-A285-294FD1A8F349}" sibTransId="{E6A1AE63-38A6-4158-8825-EB7944711D90}"/>
    <dgm:cxn modelId="{FAECFC44-A9DD-4CAE-9E10-01ABE2A5C038}" type="presOf" srcId="{55E54E2B-2D3D-44A5-89EE-E9A6BF0AE9B1}" destId="{C48CC3E8-4798-4128-9515-47779120888D}" srcOrd="0" destOrd="1" presId="urn:microsoft.com/office/officeart/2005/8/layout/vList5"/>
    <dgm:cxn modelId="{468FA42C-26BC-4ECC-9090-34375526E22C}" srcId="{5BEAF2D2-7F1D-47B0-933E-BEC60803415B}" destId="{3F718902-1332-48B1-8218-2C357AAED111}" srcOrd="2" destOrd="0" parTransId="{01850411-6F12-4133-B140-996DAD159D43}" sibTransId="{E6632474-4503-48C7-A26B-EE338EA42E3E}"/>
    <dgm:cxn modelId="{720C1940-61D3-450A-8853-BD2E4EE2109E}" type="presOf" srcId="{AE66BAAD-EB88-47B7-ADEF-0D696D29CC2D}" destId="{4774B730-2DF0-4060-90C4-F989BAD1D67E}" srcOrd="0" destOrd="0" presId="urn:microsoft.com/office/officeart/2005/8/layout/vList5"/>
    <dgm:cxn modelId="{5440B746-0489-418F-A1D9-F0AFBF9958A6}" type="presOf" srcId="{B706C5D0-11D1-4AA0-9594-CD12CE1F4DE5}" destId="{015E80A8-FDEB-4AD0-AE37-FAB067453DDF}" srcOrd="0" destOrd="1" presId="urn:microsoft.com/office/officeart/2005/8/layout/vList5"/>
    <dgm:cxn modelId="{1088122A-D057-4DC4-A356-D7BDF7CB7D9E}" type="presOf" srcId="{C7448248-8C4E-4F09-B4A9-82F097E00EA6}" destId="{4774B730-2DF0-4060-90C4-F989BAD1D67E}" srcOrd="0" destOrd="1" presId="urn:microsoft.com/office/officeart/2005/8/layout/vList5"/>
    <dgm:cxn modelId="{E1188B96-E109-4F18-BA08-7CB7996F7B07}" srcId="{10E5F8AF-6CF3-4216-BF94-15243DF93476}" destId="{76FA3B80-D7BD-4958-A7FB-53DD15CFB7C1}" srcOrd="4" destOrd="0" parTransId="{BB602DE0-C627-407C-B546-567BE91905E1}" sibTransId="{977C6D3D-74BD-4ADA-9DD9-F25269766EF2}"/>
    <dgm:cxn modelId="{0D453827-0B9D-4FE5-B0CC-5246B36AB27D}" srcId="{E10B5B1F-282A-415F-AAEB-6CF8715304D3}" destId="{55E54E2B-2D3D-44A5-89EE-E9A6BF0AE9B1}" srcOrd="1" destOrd="0" parTransId="{EA958307-F987-4A90-83AB-654B8A29DCAA}" sibTransId="{FE69B0DB-DFEC-4872-A6E3-EB6066160E95}"/>
    <dgm:cxn modelId="{85512A4A-896E-4C63-AB61-D00B87BC250D}" type="presOf" srcId="{F544724E-271B-42D9-B5BA-8D08F13F2126}" destId="{09FFFC0D-6E68-41AD-BA53-F2F157279430}" srcOrd="0" destOrd="0" presId="urn:microsoft.com/office/officeart/2005/8/layout/vList5"/>
    <dgm:cxn modelId="{19B28D7B-A61C-4D12-BAC4-F63F70CD2A00}" type="presOf" srcId="{B86CA148-E581-4981-9C50-97DEEC7826BA}" destId="{B3B37882-D253-4B1B-B4AB-96E4DF0BF8E1}" srcOrd="0" destOrd="0" presId="urn:microsoft.com/office/officeart/2005/8/layout/vList5"/>
    <dgm:cxn modelId="{A0091C0E-0D3A-4A31-9F7F-923929B30C3B}" type="presOf" srcId="{E5AEFE7C-D4AA-4453-B965-30847F013B9E}" destId="{3F251323-30A8-48CC-BB38-27B307CE6C32}" srcOrd="0" destOrd="1" presId="urn:microsoft.com/office/officeart/2005/8/layout/vList5"/>
    <dgm:cxn modelId="{61D2A7C0-A648-4002-814C-BDCC3CD5DCB0}" srcId="{5BEAF2D2-7F1D-47B0-933E-BEC60803415B}" destId="{B86CA148-E581-4981-9C50-97DEEC7826BA}" srcOrd="0" destOrd="0" parTransId="{681197C0-62FE-44EF-93EE-A112E73BB3CD}" sibTransId="{0B910E8A-296E-4289-BC55-2FA8A1EC295A}"/>
    <dgm:cxn modelId="{8A8948B6-497F-4AD7-969E-C47A522C37CF}" type="presOf" srcId="{10E5F8AF-6CF3-4216-BF94-15243DF93476}" destId="{B9FFEDC2-ECF7-4A0B-89E9-E1383791747A}" srcOrd="0" destOrd="0" presId="urn:microsoft.com/office/officeart/2005/8/layout/vList5"/>
    <dgm:cxn modelId="{CBCA9B56-7219-424B-8E16-C3B4667040C3}" type="presOf" srcId="{65135C17-9C97-4E34-A0C6-7357A3978F09}" destId="{015E80A8-FDEB-4AD0-AE37-FAB067453DDF}" srcOrd="0" destOrd="2" presId="urn:microsoft.com/office/officeart/2005/8/layout/vList5"/>
    <dgm:cxn modelId="{E3DB91AC-8B0C-47F9-843B-97E486AB43E4}" srcId="{18AD064F-F98D-4E40-AD15-55B8BBF8AA72}" destId="{C4A5BB06-F28F-43B9-B307-8C82DDBC6C1A}" srcOrd="1" destOrd="0" parTransId="{6FF58C9E-9802-425C-B485-254E4AD3951D}" sibTransId="{F18C2916-201B-4FF6-93C0-7A1C9B6C3EAA}"/>
    <dgm:cxn modelId="{A217C5EC-8BE3-4860-B5CB-C5E3C3D59A51}" srcId="{18AD064F-F98D-4E40-AD15-55B8BBF8AA72}" destId="{199B0371-38DC-42EB-98D5-2C6900749D0A}" srcOrd="0" destOrd="0" parTransId="{E99A289E-3790-4AE6-AA4A-009244A3351F}" sibTransId="{E1C03A36-6474-44AF-B96E-1B3ABBDB1AC9}"/>
    <dgm:cxn modelId="{DA8C9942-AB73-466E-A0FD-ECB0ED5A1302}" type="presOf" srcId="{199B0371-38DC-42EB-98D5-2C6900749D0A}" destId="{4BB434E5-1D3E-4D08-9C29-A48892367993}" srcOrd="0" destOrd="0" presId="urn:microsoft.com/office/officeart/2005/8/layout/vList5"/>
    <dgm:cxn modelId="{DBBF8AF8-7BFF-4183-971D-0E07226515CA}" srcId="{F544724E-271B-42D9-B5BA-8D08F13F2126}" destId="{65135C17-9C97-4E34-A0C6-7357A3978F09}" srcOrd="2" destOrd="0" parTransId="{A9F84810-315E-4893-8C9E-51477CC559B2}" sibTransId="{F9FA3E3C-E0FD-4390-AAD2-113B993FA6F9}"/>
    <dgm:cxn modelId="{FBCA11F8-F947-47B8-8A3B-0A86B51409B0}" type="presOf" srcId="{B6B1CBC4-F5A6-4A8E-8BF1-D3C08672911D}" destId="{B3B37882-D253-4B1B-B4AB-96E4DF0BF8E1}" srcOrd="0" destOrd="3" presId="urn:microsoft.com/office/officeart/2005/8/layout/vList5"/>
    <dgm:cxn modelId="{A2A1053D-00D7-4DDC-B0DF-1BD84B3A984F}" srcId="{76FA3B80-D7BD-4958-A7FB-53DD15CFB7C1}" destId="{EECED5A2-70FE-4AEF-84BB-B29839E797FE}" srcOrd="0" destOrd="0" parTransId="{B8244A64-85D7-44A6-AD35-B1B215DD93D3}" sibTransId="{71D6C38B-A3DF-4CF1-BFBE-86C2BE8C573D}"/>
    <dgm:cxn modelId="{00D505CF-2CA9-432D-A143-DFFC36D335B8}" srcId="{10E5F8AF-6CF3-4216-BF94-15243DF93476}" destId="{18AD064F-F98D-4E40-AD15-55B8BBF8AA72}" srcOrd="3" destOrd="0" parTransId="{9655EC7C-E0E0-40C8-A2B5-B77C7C2CF81E}" sibTransId="{77098FDC-A48E-4E8D-A1CA-8044E71CD630}"/>
    <dgm:cxn modelId="{E225D48A-D489-462E-96D3-4EC4F9BD4556}" type="presOf" srcId="{5170ADB0-CE0F-4DB5-9F9C-65EF3336AA9B}" destId="{015E80A8-FDEB-4AD0-AE37-FAB067453DDF}" srcOrd="0" destOrd="0" presId="urn:microsoft.com/office/officeart/2005/8/layout/vList5"/>
    <dgm:cxn modelId="{83A0468E-EAA3-4327-81B0-6251B40A6E93}" srcId="{76FA3B80-D7BD-4958-A7FB-53DD15CFB7C1}" destId="{61FF0667-D0F4-4AE4-AA6E-D5CD3A41E426}" srcOrd="2" destOrd="0" parTransId="{090F05B4-FB57-4638-8060-4B91A00342C9}" sibTransId="{6032DD40-676F-4B1C-BA79-627BE2CF7A56}"/>
    <dgm:cxn modelId="{2BDCC09D-DB29-4390-8961-A0B7A7108E38}" type="presOf" srcId="{76FA3B80-D7BD-4958-A7FB-53DD15CFB7C1}" destId="{96162C0C-DAA5-46D5-B947-5AC6E88C4700}" srcOrd="0" destOrd="0" presId="urn:microsoft.com/office/officeart/2005/8/layout/vList5"/>
    <dgm:cxn modelId="{0A444081-D5F5-45E2-BA46-B2964901DC30}" type="presOf" srcId="{61FF0667-D0F4-4AE4-AA6E-D5CD3A41E426}" destId="{3F251323-30A8-48CC-BB38-27B307CE6C32}" srcOrd="0" destOrd="2" presId="urn:microsoft.com/office/officeart/2005/8/layout/vList5"/>
    <dgm:cxn modelId="{F566261D-EAC2-4058-874F-37C0332C67E2}" srcId="{5BEAF2D2-7F1D-47B0-933E-BEC60803415B}" destId="{B6B1CBC4-F5A6-4A8E-8BF1-D3C08672911D}" srcOrd="3" destOrd="0" parTransId="{6B809230-4A38-4D64-B515-DFDD84CD4069}" sibTransId="{2E7E2EE2-FDE8-4011-93D2-923D03D3BAF6}"/>
    <dgm:cxn modelId="{CFEEFED9-E7F7-4391-A236-EFA7AB371407}" srcId="{10E5F8AF-6CF3-4216-BF94-15243DF93476}" destId="{F544724E-271B-42D9-B5BA-8D08F13F2126}" srcOrd="1" destOrd="0" parTransId="{1A21D67E-F652-4710-872B-7AE19BC08399}" sibTransId="{50D2BEDB-7A30-4EDD-8CBC-AD97F4F90329}"/>
    <dgm:cxn modelId="{4C587391-9BB2-4385-9C81-BF6CBA55C238}" srcId="{76FA3B80-D7BD-4958-A7FB-53DD15CFB7C1}" destId="{E5AEFE7C-D4AA-4453-B965-30847F013B9E}" srcOrd="1" destOrd="0" parTransId="{016723F4-BB3B-4B17-8C5C-DC9D4D69BFAF}" sibTransId="{CBF1CCCA-015B-4BFB-B2B9-64734C571E01}"/>
    <dgm:cxn modelId="{0775A5D8-C22E-43C1-912F-0FB68B47067A}" type="presOf" srcId="{9B41B1CC-8F24-40E7-B181-BDD603682C93}" destId="{B3B37882-D253-4B1B-B4AB-96E4DF0BF8E1}" srcOrd="0" destOrd="1" presId="urn:microsoft.com/office/officeart/2005/8/layout/vList5"/>
    <dgm:cxn modelId="{E7584262-96FC-4CC3-86B3-2E52D79D15E2}" srcId="{5BEAF2D2-7F1D-47B0-933E-BEC60803415B}" destId="{9B41B1CC-8F24-40E7-B181-BDD603682C93}" srcOrd="1" destOrd="0" parTransId="{85958CF2-6C18-40E5-ADF6-97B37B0F3CB1}" sibTransId="{5103C089-256F-4BED-AF39-5F839EBB5D94}"/>
    <dgm:cxn modelId="{1EA704A3-4B71-4B5B-B630-EE31E8505893}" srcId="{F544724E-271B-42D9-B5BA-8D08F13F2126}" destId="{5170ADB0-CE0F-4DB5-9F9C-65EF3336AA9B}" srcOrd="0" destOrd="0" parTransId="{A6060E26-6DD9-4AF3-A2DC-0BD3E16EBBD9}" sibTransId="{2FD449AB-9CD3-457A-B0E7-0B41560F66F5}"/>
    <dgm:cxn modelId="{5FFB8A94-EF79-4E09-A849-F37B4D87AFB8}" type="presOf" srcId="{6105C8FD-9DEF-49AC-9825-8C5B5B4A02A4}" destId="{4BB434E5-1D3E-4D08-9C29-A48892367993}" srcOrd="0" destOrd="2" presId="urn:microsoft.com/office/officeart/2005/8/layout/vList5"/>
    <dgm:cxn modelId="{6481CECF-ED5A-477F-949E-873D4C0B15E4}" srcId="{F92FD0B2-E65C-454B-B01E-AE995224B0B1}" destId="{C7448248-8C4E-4F09-B4A9-82F097E00EA6}" srcOrd="1" destOrd="0" parTransId="{B550B563-2EF3-45EE-80BE-815A9188597D}" sibTransId="{D9CF607A-5A45-4745-97F4-D1281DC8B5DF}"/>
    <dgm:cxn modelId="{CAFAB357-2254-4BC9-BA8E-25C462713160}" type="presOf" srcId="{19FB1173-C6F0-402D-9F6F-DDC2DD079B6A}" destId="{4774B730-2DF0-4060-90C4-F989BAD1D67E}" srcOrd="0" destOrd="2" presId="urn:microsoft.com/office/officeart/2005/8/layout/vList5"/>
    <dgm:cxn modelId="{CF90CC9E-07E8-4F08-A1A8-987F07A897D2}" type="presOf" srcId="{3F718902-1332-48B1-8218-2C357AAED111}" destId="{B3B37882-D253-4B1B-B4AB-96E4DF0BF8E1}" srcOrd="0" destOrd="2" presId="urn:microsoft.com/office/officeart/2005/8/layout/vList5"/>
    <dgm:cxn modelId="{2503E7FB-5F2E-434A-84CD-24D85268E091}" type="presOf" srcId="{EECED5A2-70FE-4AEF-84BB-B29839E797FE}" destId="{3F251323-30A8-48CC-BB38-27B307CE6C32}" srcOrd="0" destOrd="0" presId="urn:microsoft.com/office/officeart/2005/8/layout/vList5"/>
    <dgm:cxn modelId="{BCFD6CE1-5206-4D6D-9E3C-BCA66183621F}" type="presOf" srcId="{E10B5B1F-282A-415F-AAEB-6CF8715304D3}" destId="{92B2D86F-848D-4AD6-B0E2-727D5C36728A}" srcOrd="0" destOrd="0" presId="urn:microsoft.com/office/officeart/2005/8/layout/vList5"/>
    <dgm:cxn modelId="{6A66627A-C518-4E31-8EE5-F579047C144E}" type="presOf" srcId="{F92FD0B2-E65C-454B-B01E-AE995224B0B1}" destId="{7FFD47FA-DF7C-4904-896D-5E9C3F17E953}" srcOrd="0" destOrd="0" presId="urn:microsoft.com/office/officeart/2005/8/layout/vList5"/>
    <dgm:cxn modelId="{419F58F1-0656-4556-BAC4-32919296C511}" type="presOf" srcId="{C4A5BB06-F28F-43B9-B307-8C82DDBC6C1A}" destId="{4BB434E5-1D3E-4D08-9C29-A48892367993}" srcOrd="0" destOrd="1" presId="urn:microsoft.com/office/officeart/2005/8/layout/vList5"/>
    <dgm:cxn modelId="{ACB4E83E-CFC3-4964-BA20-55A599D38609}" srcId="{F92FD0B2-E65C-454B-B01E-AE995224B0B1}" destId="{19FB1173-C6F0-402D-9F6F-DDC2DD079B6A}" srcOrd="2" destOrd="0" parTransId="{EDA50182-0EB0-46A7-9F68-24403E0CB409}" sibTransId="{3DFE5267-FFA8-44D6-B4FC-DA8FDE8A9FE8}"/>
    <dgm:cxn modelId="{B2D5D750-88AC-4303-8F23-F3196CB4DC0D}" srcId="{F92FD0B2-E65C-454B-B01E-AE995224B0B1}" destId="{AE66BAAD-EB88-47B7-ADEF-0D696D29CC2D}" srcOrd="0" destOrd="0" parTransId="{31716FAC-62BC-4164-89A5-E05DAB4614E6}" sibTransId="{DEC888CD-03B1-41A2-9986-7F21D4B32A9C}"/>
    <dgm:cxn modelId="{CDE327CF-8959-41ED-A098-B88D241D2580}" type="presOf" srcId="{D11CB996-13B2-4385-A468-A94C5DA188FE}" destId="{C48CC3E8-4798-4128-9515-47779120888D}" srcOrd="0" destOrd="0" presId="urn:microsoft.com/office/officeart/2005/8/layout/vList5"/>
    <dgm:cxn modelId="{A6DE41EC-51D8-41E3-B449-539FCAB0218B}" srcId="{10E5F8AF-6CF3-4216-BF94-15243DF93476}" destId="{5BEAF2D2-7F1D-47B0-933E-BEC60803415B}" srcOrd="0" destOrd="0" parTransId="{E8E49C9A-0724-4A88-B95D-6AF38FE3DE75}" sibTransId="{6BFDD3AC-F2C8-455E-AB6A-1F7A0172C9EB}"/>
    <dgm:cxn modelId="{CE46387D-F9FB-4111-868B-85E3AF8D3219}" srcId="{10E5F8AF-6CF3-4216-BF94-15243DF93476}" destId="{F92FD0B2-E65C-454B-B01E-AE995224B0B1}" srcOrd="5" destOrd="0" parTransId="{1D37768C-4C75-4F93-BE2D-B2EA30971B48}" sibTransId="{7E95A163-36FC-487C-9910-DBD688F74E9F}"/>
    <dgm:cxn modelId="{D925CD83-9E01-4FAC-B22C-752AFA765C2E}" type="presOf" srcId="{5BEAF2D2-7F1D-47B0-933E-BEC60803415B}" destId="{0D9900EB-6E53-4CD5-BD58-41EE6DE70CF6}" srcOrd="0" destOrd="0" presId="urn:microsoft.com/office/officeart/2005/8/layout/vList5"/>
    <dgm:cxn modelId="{7C9E7298-8DF6-4205-9AF5-14EC2D344B89}" srcId="{E10B5B1F-282A-415F-AAEB-6CF8715304D3}" destId="{D11CB996-13B2-4385-A468-A94C5DA188FE}" srcOrd="0" destOrd="0" parTransId="{5B2D82C3-2D9F-4CE9-97BF-BC75F8E29E1D}" sibTransId="{D679C8A2-2F4A-462C-A626-A32FAB1876F8}"/>
    <dgm:cxn modelId="{A9DE8023-115D-40D1-B305-BDB3CAB04AA5}" srcId="{18AD064F-F98D-4E40-AD15-55B8BBF8AA72}" destId="{6105C8FD-9DEF-49AC-9825-8C5B5B4A02A4}" srcOrd="2" destOrd="0" parTransId="{AFADE7EC-1491-4EAD-9DEE-BA071AFC4018}" sibTransId="{98AEA74F-75EF-419F-8723-0A53A2B0E426}"/>
    <dgm:cxn modelId="{61A09558-5B16-4847-9EE8-49832E61CB79}" srcId="{F544724E-271B-42D9-B5BA-8D08F13F2126}" destId="{B706C5D0-11D1-4AA0-9594-CD12CE1F4DE5}" srcOrd="1" destOrd="0" parTransId="{70C76AEA-CDA7-40DF-A7F7-FBBA0DDF2E07}" sibTransId="{707FCD7B-DA27-4C45-860E-D7A3A55EA47C}"/>
    <dgm:cxn modelId="{F830AE29-FFF7-4FCF-BA40-6CFC80B16D7D}" type="presOf" srcId="{18AD064F-F98D-4E40-AD15-55B8BBF8AA72}" destId="{4D24E968-E484-4867-9995-7EACDC56C1E5}" srcOrd="0" destOrd="0" presId="urn:microsoft.com/office/officeart/2005/8/layout/vList5"/>
    <dgm:cxn modelId="{1E8673C6-559B-4008-B7E1-390A6BD8CFE8}" type="presParOf" srcId="{B9FFEDC2-ECF7-4A0B-89E9-E1383791747A}" destId="{CD35FF13-BF8E-4647-91B4-42D8E2AA502C}" srcOrd="0" destOrd="0" presId="urn:microsoft.com/office/officeart/2005/8/layout/vList5"/>
    <dgm:cxn modelId="{08686A37-374E-4748-8B4F-1AC688954361}" type="presParOf" srcId="{CD35FF13-BF8E-4647-91B4-42D8E2AA502C}" destId="{0D9900EB-6E53-4CD5-BD58-41EE6DE70CF6}" srcOrd="0" destOrd="0" presId="urn:microsoft.com/office/officeart/2005/8/layout/vList5"/>
    <dgm:cxn modelId="{38D0A3CE-302B-43C3-8E09-D96A6BB0B635}" type="presParOf" srcId="{CD35FF13-BF8E-4647-91B4-42D8E2AA502C}" destId="{B3B37882-D253-4B1B-B4AB-96E4DF0BF8E1}" srcOrd="1" destOrd="0" presId="urn:microsoft.com/office/officeart/2005/8/layout/vList5"/>
    <dgm:cxn modelId="{E0BD7B87-5095-4EC6-9200-34EFE8392E5B}" type="presParOf" srcId="{B9FFEDC2-ECF7-4A0B-89E9-E1383791747A}" destId="{04BD0942-A0D3-46DF-88F2-9C3E0627682B}" srcOrd="1" destOrd="0" presId="urn:microsoft.com/office/officeart/2005/8/layout/vList5"/>
    <dgm:cxn modelId="{068BBD9C-3768-43CC-B3DF-1D4E91557DE2}" type="presParOf" srcId="{B9FFEDC2-ECF7-4A0B-89E9-E1383791747A}" destId="{C4A0C2F9-6A2A-4010-8B3B-F16B5759EB11}" srcOrd="2" destOrd="0" presId="urn:microsoft.com/office/officeart/2005/8/layout/vList5"/>
    <dgm:cxn modelId="{C611E075-F1BD-4660-83D2-F1A3D84D2CD7}" type="presParOf" srcId="{C4A0C2F9-6A2A-4010-8B3B-F16B5759EB11}" destId="{09FFFC0D-6E68-41AD-BA53-F2F157279430}" srcOrd="0" destOrd="0" presId="urn:microsoft.com/office/officeart/2005/8/layout/vList5"/>
    <dgm:cxn modelId="{2676F070-3B0F-4F17-ACA2-88AE1E039744}" type="presParOf" srcId="{C4A0C2F9-6A2A-4010-8B3B-F16B5759EB11}" destId="{015E80A8-FDEB-4AD0-AE37-FAB067453DDF}" srcOrd="1" destOrd="0" presId="urn:microsoft.com/office/officeart/2005/8/layout/vList5"/>
    <dgm:cxn modelId="{3E5452C4-121E-4644-99D7-6DE65A4F5021}" type="presParOf" srcId="{B9FFEDC2-ECF7-4A0B-89E9-E1383791747A}" destId="{9D58898B-2F51-4BAC-9DE2-119CC498E830}" srcOrd="3" destOrd="0" presId="urn:microsoft.com/office/officeart/2005/8/layout/vList5"/>
    <dgm:cxn modelId="{3B78B860-51B0-4962-A781-F3FA8BE02546}" type="presParOf" srcId="{B9FFEDC2-ECF7-4A0B-89E9-E1383791747A}" destId="{8A7BD35C-7433-4C88-9D3C-4A5D97B1E87A}" srcOrd="4" destOrd="0" presId="urn:microsoft.com/office/officeart/2005/8/layout/vList5"/>
    <dgm:cxn modelId="{524EF050-5AB6-43F4-A876-0CACF322E05D}" type="presParOf" srcId="{8A7BD35C-7433-4C88-9D3C-4A5D97B1E87A}" destId="{92B2D86F-848D-4AD6-B0E2-727D5C36728A}" srcOrd="0" destOrd="0" presId="urn:microsoft.com/office/officeart/2005/8/layout/vList5"/>
    <dgm:cxn modelId="{F32097F4-789D-42A9-8808-AB20A665A088}" type="presParOf" srcId="{8A7BD35C-7433-4C88-9D3C-4A5D97B1E87A}" destId="{C48CC3E8-4798-4128-9515-47779120888D}" srcOrd="1" destOrd="0" presId="urn:microsoft.com/office/officeart/2005/8/layout/vList5"/>
    <dgm:cxn modelId="{DB24F788-663A-4F58-BB54-421300C80392}" type="presParOf" srcId="{B9FFEDC2-ECF7-4A0B-89E9-E1383791747A}" destId="{2989A2C0-3527-4183-8B58-36C3E0963146}" srcOrd="5" destOrd="0" presId="urn:microsoft.com/office/officeart/2005/8/layout/vList5"/>
    <dgm:cxn modelId="{2DC46533-7E15-4F64-A4B7-11734FAA406A}" type="presParOf" srcId="{B9FFEDC2-ECF7-4A0B-89E9-E1383791747A}" destId="{0D8B87B8-59C9-4CE8-B034-3515DB599222}" srcOrd="6" destOrd="0" presId="urn:microsoft.com/office/officeart/2005/8/layout/vList5"/>
    <dgm:cxn modelId="{E3EDAF65-FFAD-49E1-9D9D-C8E44916004B}" type="presParOf" srcId="{0D8B87B8-59C9-4CE8-B034-3515DB599222}" destId="{4D24E968-E484-4867-9995-7EACDC56C1E5}" srcOrd="0" destOrd="0" presId="urn:microsoft.com/office/officeart/2005/8/layout/vList5"/>
    <dgm:cxn modelId="{F784A318-8686-41B0-8E7E-71E5C5801C1D}" type="presParOf" srcId="{0D8B87B8-59C9-4CE8-B034-3515DB599222}" destId="{4BB434E5-1D3E-4D08-9C29-A48892367993}" srcOrd="1" destOrd="0" presId="urn:microsoft.com/office/officeart/2005/8/layout/vList5"/>
    <dgm:cxn modelId="{0A3D7ACC-E1E2-4A68-AE1D-388A98C9878F}" type="presParOf" srcId="{B9FFEDC2-ECF7-4A0B-89E9-E1383791747A}" destId="{A7CE3F2A-996C-42B0-A9BE-5303472A7F34}" srcOrd="7" destOrd="0" presId="urn:microsoft.com/office/officeart/2005/8/layout/vList5"/>
    <dgm:cxn modelId="{CA627AB9-9C3B-4653-9D30-978930CAA73D}" type="presParOf" srcId="{B9FFEDC2-ECF7-4A0B-89E9-E1383791747A}" destId="{99464515-2B3F-49A5-90FE-CE251E4392BB}" srcOrd="8" destOrd="0" presId="urn:microsoft.com/office/officeart/2005/8/layout/vList5"/>
    <dgm:cxn modelId="{19E58AE1-4262-4B9C-BB35-A55AA58C7945}" type="presParOf" srcId="{99464515-2B3F-49A5-90FE-CE251E4392BB}" destId="{96162C0C-DAA5-46D5-B947-5AC6E88C4700}" srcOrd="0" destOrd="0" presId="urn:microsoft.com/office/officeart/2005/8/layout/vList5"/>
    <dgm:cxn modelId="{228DA5AA-850D-4048-A87F-EDAA0B7E5308}" type="presParOf" srcId="{99464515-2B3F-49A5-90FE-CE251E4392BB}" destId="{3F251323-30A8-48CC-BB38-27B307CE6C32}" srcOrd="1" destOrd="0" presId="urn:microsoft.com/office/officeart/2005/8/layout/vList5"/>
    <dgm:cxn modelId="{8EB18E48-ADF6-4CAE-BF79-B34F098F4B5A}" type="presParOf" srcId="{B9FFEDC2-ECF7-4A0B-89E9-E1383791747A}" destId="{ACD44B81-B787-4D79-8582-1AEFC5416229}" srcOrd="9" destOrd="0" presId="urn:microsoft.com/office/officeart/2005/8/layout/vList5"/>
    <dgm:cxn modelId="{4941344C-9F2B-4F8F-82A6-B221FEB94392}" type="presParOf" srcId="{B9FFEDC2-ECF7-4A0B-89E9-E1383791747A}" destId="{65DDC632-8820-4EC9-8122-B54FD0D436FD}" srcOrd="10" destOrd="0" presId="urn:microsoft.com/office/officeart/2005/8/layout/vList5"/>
    <dgm:cxn modelId="{8CD3EC29-58DE-4F3A-A3AC-D1C67248D7D0}" type="presParOf" srcId="{65DDC632-8820-4EC9-8122-B54FD0D436FD}" destId="{7FFD47FA-DF7C-4904-896D-5E9C3F17E953}" srcOrd="0" destOrd="0" presId="urn:microsoft.com/office/officeart/2005/8/layout/vList5"/>
    <dgm:cxn modelId="{939013EF-A89C-44AB-9CC5-5D3BD8157C88}" type="presParOf" srcId="{65DDC632-8820-4EC9-8122-B54FD0D436FD}" destId="{4774B730-2DF0-4060-90C4-F989BAD1D67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0E5F8AF-6CF3-4216-BF94-15243DF9347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EAF2D2-7F1D-47B0-933E-BEC60803415B}">
      <dgm:prSet phldrT="[Text]"/>
      <dgm:spPr/>
      <dgm:t>
        <a:bodyPr/>
        <a:lstStyle/>
        <a:p>
          <a:r>
            <a:rPr lang="en-US" smtClean="0"/>
            <a:t>Today’s Application</a:t>
          </a:r>
          <a:endParaRPr lang="en-US" dirty="0"/>
        </a:p>
      </dgm:t>
    </dgm:pt>
    <dgm:pt modelId="{E8E49C9A-0724-4A88-B95D-6AF38FE3DE75}" type="parTrans" cxnId="{A6DE41EC-51D8-41E3-B449-539FCAB0218B}">
      <dgm:prSet/>
      <dgm:spPr/>
      <dgm:t>
        <a:bodyPr/>
        <a:lstStyle/>
        <a:p>
          <a:endParaRPr lang="en-US"/>
        </a:p>
      </dgm:t>
    </dgm:pt>
    <dgm:pt modelId="{6BFDD3AC-F2C8-455E-AB6A-1F7A0172C9EB}" type="sibTrans" cxnId="{A6DE41EC-51D8-41E3-B449-539FCAB0218B}">
      <dgm:prSet/>
      <dgm:spPr/>
      <dgm:t>
        <a:bodyPr/>
        <a:lstStyle/>
        <a:p>
          <a:endParaRPr lang="en-US"/>
        </a:p>
      </dgm:t>
    </dgm:pt>
    <dgm:pt modelId="{B86CA148-E581-4981-9C50-97DEEC7826BA}">
      <dgm:prSet phldrT="[Text]"/>
      <dgm:spPr/>
      <dgm:t>
        <a:bodyPr/>
        <a:lstStyle/>
        <a:p>
          <a:r>
            <a:rPr lang="en-US" dirty="0" smtClean="0"/>
            <a:t>Anti-Stalker Backpack Security</a:t>
          </a:r>
          <a:endParaRPr lang="en-US" dirty="0"/>
        </a:p>
      </dgm:t>
    </dgm:pt>
    <dgm:pt modelId="{681197C0-62FE-44EF-93EE-A112E73BB3CD}" type="parTrans" cxnId="{61D2A7C0-A648-4002-814C-BDCC3CD5DCB0}">
      <dgm:prSet/>
      <dgm:spPr/>
      <dgm:t>
        <a:bodyPr/>
        <a:lstStyle/>
        <a:p>
          <a:endParaRPr lang="en-US"/>
        </a:p>
      </dgm:t>
    </dgm:pt>
    <dgm:pt modelId="{0B910E8A-296E-4289-BC55-2FA8A1EC295A}" type="sibTrans" cxnId="{61D2A7C0-A648-4002-814C-BDCC3CD5DCB0}">
      <dgm:prSet/>
      <dgm:spPr/>
      <dgm:t>
        <a:bodyPr/>
        <a:lstStyle/>
        <a:p>
          <a:endParaRPr lang="en-US"/>
        </a:p>
      </dgm:t>
    </dgm:pt>
    <dgm:pt modelId="{B4421E6A-3622-4CF2-A81C-B0662EAFB180}">
      <dgm:prSet phldrT="[Text]"/>
      <dgm:spPr/>
      <dgm:t>
        <a:bodyPr/>
        <a:lstStyle/>
        <a:p>
          <a:r>
            <a:rPr lang="en-US" dirty="0" smtClean="0"/>
            <a:t>If someone touches </a:t>
          </a:r>
          <a:r>
            <a:rPr lang="en-US" dirty="0" err="1" smtClean="0"/>
            <a:t>yourback</a:t>
          </a:r>
          <a:r>
            <a:rPr lang="en-US" dirty="0" smtClean="0"/>
            <a:t>, it makes noise and/or produces colors</a:t>
          </a:r>
          <a:endParaRPr lang="en-US" dirty="0"/>
        </a:p>
      </dgm:t>
    </dgm:pt>
    <dgm:pt modelId="{DA196C7D-A8A5-49B5-B5D5-6B90AF1EF6D3}" type="parTrans" cxnId="{ED7DBFA5-55F8-43C5-98D2-7781A7ED64A8}">
      <dgm:prSet/>
      <dgm:spPr/>
      <dgm:t>
        <a:bodyPr/>
        <a:lstStyle/>
        <a:p>
          <a:endParaRPr lang="en-US"/>
        </a:p>
      </dgm:t>
    </dgm:pt>
    <dgm:pt modelId="{2DF1348E-30EF-4967-9FA8-0880985342E8}" type="sibTrans" cxnId="{ED7DBFA5-55F8-43C5-98D2-7781A7ED64A8}">
      <dgm:prSet/>
      <dgm:spPr/>
      <dgm:t>
        <a:bodyPr/>
        <a:lstStyle/>
        <a:p>
          <a:endParaRPr lang="en-US"/>
        </a:p>
      </dgm:t>
    </dgm:pt>
    <dgm:pt modelId="{F544724E-271B-42D9-B5BA-8D08F13F2126}">
      <dgm:prSet phldrT="[Text]"/>
      <dgm:spPr/>
      <dgm:t>
        <a:bodyPr/>
        <a:lstStyle/>
        <a:p>
          <a:r>
            <a:rPr lang="en-US" dirty="0" smtClean="0"/>
            <a:t>Hands ON: Demo of a Capacitive touchpad</a:t>
          </a:r>
          <a:endParaRPr lang="en-US" dirty="0"/>
        </a:p>
      </dgm:t>
    </dgm:pt>
    <dgm:pt modelId="{1A21D67E-F652-4710-872B-7AE19BC08399}" type="parTrans" cxnId="{CFEEFED9-E7F7-4391-A236-EFA7AB371407}">
      <dgm:prSet/>
      <dgm:spPr/>
      <dgm:t>
        <a:bodyPr/>
        <a:lstStyle/>
        <a:p>
          <a:endParaRPr lang="en-US"/>
        </a:p>
      </dgm:t>
    </dgm:pt>
    <dgm:pt modelId="{50D2BEDB-7A30-4EDD-8CBC-AD97F4F90329}" type="sibTrans" cxnId="{CFEEFED9-E7F7-4391-A236-EFA7AB371407}">
      <dgm:prSet/>
      <dgm:spPr/>
      <dgm:t>
        <a:bodyPr/>
        <a:lstStyle/>
        <a:p>
          <a:endParaRPr lang="en-US"/>
        </a:p>
      </dgm:t>
    </dgm:pt>
    <dgm:pt modelId="{5170ADB0-CE0F-4DB5-9F9C-65EF3336AA9B}">
      <dgm:prSet phldrT="[Text]"/>
      <dgm:spPr/>
      <dgm:t>
        <a:bodyPr/>
        <a:lstStyle/>
        <a:p>
          <a:r>
            <a:rPr lang="en-US" dirty="0" smtClean="0"/>
            <a:t>Serial print “Touched”</a:t>
          </a:r>
          <a:endParaRPr lang="en-US" dirty="0"/>
        </a:p>
      </dgm:t>
    </dgm:pt>
    <dgm:pt modelId="{A6060E26-6DD9-4AF3-A2DC-0BD3E16EBBD9}" type="parTrans" cxnId="{1EA704A3-4B71-4B5B-B630-EE31E8505893}">
      <dgm:prSet/>
      <dgm:spPr/>
      <dgm:t>
        <a:bodyPr/>
        <a:lstStyle/>
        <a:p>
          <a:endParaRPr lang="en-US"/>
        </a:p>
      </dgm:t>
    </dgm:pt>
    <dgm:pt modelId="{2FD449AB-9CD3-457A-B0E7-0B41560F66F5}" type="sibTrans" cxnId="{1EA704A3-4B71-4B5B-B630-EE31E8505893}">
      <dgm:prSet/>
      <dgm:spPr/>
      <dgm:t>
        <a:bodyPr/>
        <a:lstStyle/>
        <a:p>
          <a:endParaRPr lang="en-US"/>
        </a:p>
      </dgm:t>
    </dgm:pt>
    <dgm:pt modelId="{B706C5D0-11D1-4AA0-9594-CD12CE1F4DE5}">
      <dgm:prSet phldrT="[Text]"/>
      <dgm:spPr/>
      <dgm:t>
        <a:bodyPr/>
        <a:lstStyle/>
        <a:p>
          <a:r>
            <a:rPr lang="en-US" dirty="0" smtClean="0"/>
            <a:t>Serial print “Untouched”</a:t>
          </a:r>
          <a:endParaRPr lang="en-US" dirty="0"/>
        </a:p>
      </dgm:t>
    </dgm:pt>
    <dgm:pt modelId="{70C76AEA-CDA7-40DF-A7F7-FBBA0DDF2E07}" type="parTrans" cxnId="{61A09558-5B16-4847-9EE8-49832E61CB79}">
      <dgm:prSet/>
      <dgm:spPr/>
      <dgm:t>
        <a:bodyPr/>
        <a:lstStyle/>
        <a:p>
          <a:endParaRPr lang="en-US"/>
        </a:p>
      </dgm:t>
    </dgm:pt>
    <dgm:pt modelId="{707FCD7B-DA27-4C45-860E-D7A3A55EA47C}" type="sibTrans" cxnId="{61A09558-5B16-4847-9EE8-49832E61CB79}">
      <dgm:prSet/>
      <dgm:spPr/>
      <dgm:t>
        <a:bodyPr/>
        <a:lstStyle/>
        <a:p>
          <a:endParaRPr lang="en-US"/>
        </a:p>
      </dgm:t>
    </dgm:pt>
    <dgm:pt modelId="{18AD064F-F98D-4E40-AD15-55B8BBF8AA72}">
      <dgm:prSet phldrT="[Text]"/>
      <dgm:spPr/>
      <dgm:t>
        <a:bodyPr/>
        <a:lstStyle/>
        <a:p>
          <a:r>
            <a:rPr lang="en-US" dirty="0" smtClean="0"/>
            <a:t>Touch Hands ON: Hook up colors and sounds </a:t>
          </a:r>
          <a:endParaRPr lang="en-US" dirty="0"/>
        </a:p>
      </dgm:t>
    </dgm:pt>
    <dgm:pt modelId="{9655EC7C-E0E0-40C8-A2B5-B77C7C2CF81E}" type="parTrans" cxnId="{00D505CF-2CA9-432D-A143-DFFC36D335B8}">
      <dgm:prSet/>
      <dgm:spPr/>
      <dgm:t>
        <a:bodyPr/>
        <a:lstStyle/>
        <a:p>
          <a:endParaRPr lang="en-US"/>
        </a:p>
      </dgm:t>
    </dgm:pt>
    <dgm:pt modelId="{77098FDC-A48E-4E8D-A1CA-8044E71CD630}" type="sibTrans" cxnId="{00D505CF-2CA9-432D-A143-DFFC36D335B8}">
      <dgm:prSet/>
      <dgm:spPr/>
      <dgm:t>
        <a:bodyPr/>
        <a:lstStyle/>
        <a:p>
          <a:endParaRPr lang="en-US"/>
        </a:p>
      </dgm:t>
    </dgm:pt>
    <dgm:pt modelId="{199B0371-38DC-42EB-98D5-2C6900749D0A}">
      <dgm:prSet phldrT="[Text]"/>
      <dgm:spPr/>
      <dgm:t>
        <a:bodyPr/>
        <a:lstStyle/>
        <a:p>
          <a:r>
            <a:rPr lang="en-US" dirty="0" smtClean="0"/>
            <a:t>One Capacitive touch produces beeps and colors using </a:t>
          </a:r>
          <a:r>
            <a:rPr lang="en-US" dirty="0" err="1" smtClean="0"/>
            <a:t>neopixels</a:t>
          </a:r>
          <a:endParaRPr lang="en-US" dirty="0"/>
        </a:p>
      </dgm:t>
    </dgm:pt>
    <dgm:pt modelId="{E99A289E-3790-4AE6-AA4A-009244A3351F}" type="parTrans" cxnId="{A217C5EC-8BE3-4860-B5CB-C5E3C3D59A51}">
      <dgm:prSet/>
      <dgm:spPr/>
      <dgm:t>
        <a:bodyPr/>
        <a:lstStyle/>
        <a:p>
          <a:endParaRPr lang="en-US"/>
        </a:p>
      </dgm:t>
    </dgm:pt>
    <dgm:pt modelId="{E1C03A36-6474-44AF-B96E-1B3ABBDB1AC9}" type="sibTrans" cxnId="{A217C5EC-8BE3-4860-B5CB-C5E3C3D59A51}">
      <dgm:prSet/>
      <dgm:spPr/>
      <dgm:t>
        <a:bodyPr/>
        <a:lstStyle/>
        <a:p>
          <a:endParaRPr lang="en-US"/>
        </a:p>
      </dgm:t>
    </dgm:pt>
    <dgm:pt modelId="{76FA3B80-D7BD-4958-A7FB-53DD15CFB7C1}">
      <dgm:prSet phldrT="[Text]"/>
      <dgm:spPr/>
      <dgm:t>
        <a:bodyPr/>
        <a:lstStyle/>
        <a:p>
          <a:r>
            <a:rPr lang="en-US" dirty="0" smtClean="0"/>
            <a:t>RGB Hands ON: Multiple Capacitive Sensors</a:t>
          </a:r>
          <a:endParaRPr lang="en-US" dirty="0"/>
        </a:p>
      </dgm:t>
    </dgm:pt>
    <dgm:pt modelId="{BB602DE0-C627-407C-B546-567BE91905E1}" type="parTrans" cxnId="{E1188B96-E109-4F18-BA08-7CB7996F7B07}">
      <dgm:prSet/>
      <dgm:spPr/>
      <dgm:t>
        <a:bodyPr/>
        <a:lstStyle/>
        <a:p>
          <a:endParaRPr lang="en-US"/>
        </a:p>
      </dgm:t>
    </dgm:pt>
    <dgm:pt modelId="{977C6D3D-74BD-4ADA-9DD9-F25269766EF2}" type="sibTrans" cxnId="{E1188B96-E109-4F18-BA08-7CB7996F7B07}">
      <dgm:prSet/>
      <dgm:spPr/>
      <dgm:t>
        <a:bodyPr/>
        <a:lstStyle/>
        <a:p>
          <a:endParaRPr lang="en-US"/>
        </a:p>
      </dgm:t>
    </dgm:pt>
    <dgm:pt modelId="{EECED5A2-70FE-4AEF-84BB-B29839E797FE}">
      <dgm:prSet phldrT="[Text]"/>
      <dgm:spPr/>
      <dgm:t>
        <a:bodyPr/>
        <a:lstStyle/>
        <a:p>
          <a:r>
            <a:rPr lang="en-US" dirty="0" smtClean="0"/>
            <a:t>A gentle touch </a:t>
          </a:r>
          <a:r>
            <a:rPr lang="en-US" dirty="0" smtClean="0">
              <a:sym typeface="Wingdings" panose="05000000000000000000" pitchFamily="2" charset="2"/>
            </a:rPr>
            <a:t> </a:t>
          </a:r>
          <a:r>
            <a:rPr lang="en-US" dirty="0" smtClean="0"/>
            <a:t>Friend (nice jingle)</a:t>
          </a:r>
          <a:endParaRPr lang="en-US" dirty="0"/>
        </a:p>
      </dgm:t>
    </dgm:pt>
    <dgm:pt modelId="{B8244A64-85D7-44A6-AD35-B1B215DD93D3}" type="parTrans" cxnId="{A2A1053D-00D7-4DDC-B0DF-1BD84B3A984F}">
      <dgm:prSet/>
      <dgm:spPr/>
      <dgm:t>
        <a:bodyPr/>
        <a:lstStyle/>
        <a:p>
          <a:endParaRPr lang="en-US"/>
        </a:p>
      </dgm:t>
    </dgm:pt>
    <dgm:pt modelId="{71D6C38B-A3DF-4CF1-BFBE-86C2BE8C573D}" type="sibTrans" cxnId="{A2A1053D-00D7-4DDC-B0DF-1BD84B3A984F}">
      <dgm:prSet/>
      <dgm:spPr/>
      <dgm:t>
        <a:bodyPr/>
        <a:lstStyle/>
        <a:p>
          <a:endParaRPr lang="en-US"/>
        </a:p>
      </dgm:t>
    </dgm:pt>
    <dgm:pt modelId="{E5AEFE7C-D4AA-4453-B965-30847F013B9E}">
      <dgm:prSet/>
      <dgm:spPr/>
      <dgm:t>
        <a:bodyPr/>
        <a:lstStyle/>
        <a:p>
          <a:r>
            <a:rPr lang="en-US" dirty="0" smtClean="0">
              <a:solidFill>
                <a:srgbClr val="0066FF"/>
              </a:solidFill>
            </a:rPr>
            <a:t>A strong grip </a:t>
          </a:r>
          <a:r>
            <a:rPr lang="en-US" dirty="0" smtClean="0">
              <a:solidFill>
                <a:srgbClr val="0066FF"/>
              </a:solidFill>
              <a:sym typeface="Wingdings" panose="05000000000000000000" pitchFamily="2" charset="2"/>
            </a:rPr>
            <a:t> </a:t>
          </a:r>
          <a:r>
            <a:rPr lang="en-US" dirty="0" smtClean="0">
              <a:solidFill>
                <a:srgbClr val="0066FF"/>
              </a:solidFill>
            </a:rPr>
            <a:t>stranger danger (bad noise and red color)</a:t>
          </a:r>
          <a:endParaRPr lang="en-US" dirty="0" smtClean="0"/>
        </a:p>
      </dgm:t>
    </dgm:pt>
    <dgm:pt modelId="{016723F4-BB3B-4B17-8C5C-DC9D4D69BFAF}" type="parTrans" cxnId="{4C587391-9BB2-4385-9C81-BF6CBA55C238}">
      <dgm:prSet/>
      <dgm:spPr/>
      <dgm:t>
        <a:bodyPr/>
        <a:lstStyle/>
        <a:p>
          <a:endParaRPr lang="en-US"/>
        </a:p>
      </dgm:t>
    </dgm:pt>
    <dgm:pt modelId="{CBF1CCCA-015B-4BFB-B2B9-64734C571E01}" type="sibTrans" cxnId="{4C587391-9BB2-4385-9C81-BF6CBA55C238}">
      <dgm:prSet/>
      <dgm:spPr/>
      <dgm:t>
        <a:bodyPr/>
        <a:lstStyle/>
        <a:p>
          <a:endParaRPr lang="en-US"/>
        </a:p>
      </dgm:t>
    </dgm:pt>
    <dgm:pt modelId="{61FF0667-D0F4-4AE4-AA6E-D5CD3A41E426}">
      <dgm:prSet/>
      <dgm:spPr/>
      <dgm:t>
        <a:bodyPr/>
        <a:lstStyle/>
        <a:p>
          <a:r>
            <a:rPr lang="en-US" dirty="0" smtClean="0">
              <a:solidFill>
                <a:srgbClr val="0066FF"/>
              </a:solidFill>
            </a:rPr>
            <a:t> More patterns by students.</a:t>
          </a:r>
          <a:endParaRPr lang="en-US" dirty="0"/>
        </a:p>
      </dgm:t>
    </dgm:pt>
    <dgm:pt modelId="{090F05B4-FB57-4638-8060-4B91A00342C9}" type="parTrans" cxnId="{83A0468E-EAA3-4327-81B0-6251B40A6E93}">
      <dgm:prSet/>
      <dgm:spPr/>
      <dgm:t>
        <a:bodyPr/>
        <a:lstStyle/>
        <a:p>
          <a:endParaRPr lang="en-US"/>
        </a:p>
      </dgm:t>
    </dgm:pt>
    <dgm:pt modelId="{6032DD40-676F-4B1C-BA79-627BE2CF7A56}" type="sibTrans" cxnId="{83A0468E-EAA3-4327-81B0-6251B40A6E93}">
      <dgm:prSet/>
      <dgm:spPr/>
      <dgm:t>
        <a:bodyPr/>
        <a:lstStyle/>
        <a:p>
          <a:endParaRPr lang="en-US"/>
        </a:p>
      </dgm:t>
    </dgm:pt>
    <dgm:pt modelId="{F92FD0B2-E65C-454B-B01E-AE995224B0B1}">
      <dgm:prSet/>
      <dgm:spPr/>
      <dgm:t>
        <a:bodyPr/>
        <a:lstStyle/>
        <a:p>
          <a:r>
            <a:rPr lang="en-US" dirty="0" smtClean="0"/>
            <a:t>Capacitive Touch Sensors and Fruits</a:t>
          </a:r>
          <a:endParaRPr lang="en-US" dirty="0"/>
        </a:p>
      </dgm:t>
    </dgm:pt>
    <dgm:pt modelId="{1D37768C-4C75-4F93-BE2D-B2EA30971B48}" type="parTrans" cxnId="{CE46387D-F9FB-4111-868B-85E3AF8D3219}">
      <dgm:prSet/>
      <dgm:spPr/>
      <dgm:t>
        <a:bodyPr/>
        <a:lstStyle/>
        <a:p>
          <a:endParaRPr lang="en-US"/>
        </a:p>
      </dgm:t>
    </dgm:pt>
    <dgm:pt modelId="{7E95A163-36FC-487C-9910-DBD688F74E9F}" type="sibTrans" cxnId="{CE46387D-F9FB-4111-868B-85E3AF8D3219}">
      <dgm:prSet/>
      <dgm:spPr/>
      <dgm:t>
        <a:bodyPr/>
        <a:lstStyle/>
        <a:p>
          <a:endParaRPr lang="en-US"/>
        </a:p>
      </dgm:t>
    </dgm:pt>
    <dgm:pt modelId="{AE66BAAD-EB88-47B7-ADEF-0D696D29CC2D}">
      <dgm:prSet/>
      <dgm:spPr/>
      <dgm:t>
        <a:bodyPr/>
        <a:lstStyle/>
        <a:p>
          <a:r>
            <a:rPr lang="en-US" dirty="0" smtClean="0"/>
            <a:t>Simulating “Vegetables/Fruits” as piano steps  </a:t>
          </a:r>
          <a:endParaRPr lang="en-US" dirty="0">
            <a:solidFill>
              <a:schemeClr val="tx1"/>
            </a:solidFill>
          </a:endParaRPr>
        </a:p>
      </dgm:t>
    </dgm:pt>
    <dgm:pt modelId="{31716FAC-62BC-4164-89A5-E05DAB4614E6}" type="parTrans" cxnId="{B2D5D750-88AC-4303-8F23-F3196CB4DC0D}">
      <dgm:prSet/>
      <dgm:spPr/>
      <dgm:t>
        <a:bodyPr/>
        <a:lstStyle/>
        <a:p>
          <a:endParaRPr lang="en-US"/>
        </a:p>
      </dgm:t>
    </dgm:pt>
    <dgm:pt modelId="{DEC888CD-03B1-41A2-9986-7F21D4B32A9C}" type="sibTrans" cxnId="{B2D5D750-88AC-4303-8F23-F3196CB4DC0D}">
      <dgm:prSet/>
      <dgm:spPr/>
      <dgm:t>
        <a:bodyPr/>
        <a:lstStyle/>
        <a:p>
          <a:endParaRPr lang="en-US"/>
        </a:p>
      </dgm:t>
    </dgm:pt>
    <dgm:pt modelId="{1BCE0C6E-E4DD-4CCC-B887-0F0D36C9EC60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“</a:t>
          </a:r>
          <a:r>
            <a:rPr lang="en-US" dirty="0" err="1" smtClean="0">
              <a:solidFill>
                <a:schemeClr val="tx1"/>
              </a:solidFill>
            </a:rPr>
            <a:t>Makey-makey</a:t>
          </a:r>
          <a:r>
            <a:rPr lang="en-US" dirty="0" smtClean="0">
              <a:solidFill>
                <a:schemeClr val="tx1"/>
              </a:solidFill>
            </a:rPr>
            <a:t>” demo can be done on Circuit Playground</a:t>
          </a:r>
          <a:endParaRPr lang="en-US" dirty="0">
            <a:solidFill>
              <a:schemeClr val="tx1"/>
            </a:solidFill>
          </a:endParaRPr>
        </a:p>
      </dgm:t>
    </dgm:pt>
    <dgm:pt modelId="{63DFCF97-4605-4F76-BF61-8A50B93839D3}" type="parTrans" cxnId="{F89A7640-3B8D-4DD1-B009-D3CC6F035400}">
      <dgm:prSet/>
      <dgm:spPr/>
    </dgm:pt>
    <dgm:pt modelId="{9BF925D5-E7EF-4DF5-997E-1162EAD1CECA}" type="sibTrans" cxnId="{F89A7640-3B8D-4DD1-B009-D3CC6F035400}">
      <dgm:prSet/>
      <dgm:spPr/>
    </dgm:pt>
    <dgm:pt modelId="{B9FFEDC2-ECF7-4A0B-89E9-E1383791747A}" type="pres">
      <dgm:prSet presAssocID="{10E5F8AF-6CF3-4216-BF94-15243DF9347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35FF13-BF8E-4647-91B4-42D8E2AA502C}" type="pres">
      <dgm:prSet presAssocID="{5BEAF2D2-7F1D-47B0-933E-BEC60803415B}" presName="linNode" presStyleCnt="0"/>
      <dgm:spPr/>
    </dgm:pt>
    <dgm:pt modelId="{0D9900EB-6E53-4CD5-BD58-41EE6DE70CF6}" type="pres">
      <dgm:prSet presAssocID="{5BEAF2D2-7F1D-47B0-933E-BEC60803415B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B37882-D253-4B1B-B4AB-96E4DF0BF8E1}" type="pres">
      <dgm:prSet presAssocID="{5BEAF2D2-7F1D-47B0-933E-BEC60803415B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BD0942-A0D3-46DF-88F2-9C3E0627682B}" type="pres">
      <dgm:prSet presAssocID="{6BFDD3AC-F2C8-455E-AB6A-1F7A0172C9EB}" presName="sp" presStyleCnt="0"/>
      <dgm:spPr/>
    </dgm:pt>
    <dgm:pt modelId="{C4A0C2F9-6A2A-4010-8B3B-F16B5759EB11}" type="pres">
      <dgm:prSet presAssocID="{F544724E-271B-42D9-B5BA-8D08F13F2126}" presName="linNode" presStyleCnt="0"/>
      <dgm:spPr/>
    </dgm:pt>
    <dgm:pt modelId="{09FFFC0D-6E68-41AD-BA53-F2F157279430}" type="pres">
      <dgm:prSet presAssocID="{F544724E-271B-42D9-B5BA-8D08F13F2126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5E80A8-FDEB-4AD0-AE37-FAB067453DDF}" type="pres">
      <dgm:prSet presAssocID="{F544724E-271B-42D9-B5BA-8D08F13F2126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58898B-2F51-4BAC-9DE2-119CC498E830}" type="pres">
      <dgm:prSet presAssocID="{50D2BEDB-7A30-4EDD-8CBC-AD97F4F90329}" presName="sp" presStyleCnt="0"/>
      <dgm:spPr/>
    </dgm:pt>
    <dgm:pt modelId="{0D8B87B8-59C9-4CE8-B034-3515DB599222}" type="pres">
      <dgm:prSet presAssocID="{18AD064F-F98D-4E40-AD15-55B8BBF8AA72}" presName="linNode" presStyleCnt="0"/>
      <dgm:spPr/>
    </dgm:pt>
    <dgm:pt modelId="{4D24E968-E484-4867-9995-7EACDC56C1E5}" type="pres">
      <dgm:prSet presAssocID="{18AD064F-F98D-4E40-AD15-55B8BBF8AA72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B434E5-1D3E-4D08-9C29-A48892367993}" type="pres">
      <dgm:prSet presAssocID="{18AD064F-F98D-4E40-AD15-55B8BBF8AA72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CE3F2A-996C-42B0-A9BE-5303472A7F34}" type="pres">
      <dgm:prSet presAssocID="{77098FDC-A48E-4E8D-A1CA-8044E71CD630}" presName="sp" presStyleCnt="0"/>
      <dgm:spPr/>
    </dgm:pt>
    <dgm:pt modelId="{99464515-2B3F-49A5-90FE-CE251E4392BB}" type="pres">
      <dgm:prSet presAssocID="{76FA3B80-D7BD-4958-A7FB-53DD15CFB7C1}" presName="linNode" presStyleCnt="0"/>
      <dgm:spPr/>
    </dgm:pt>
    <dgm:pt modelId="{96162C0C-DAA5-46D5-B947-5AC6E88C4700}" type="pres">
      <dgm:prSet presAssocID="{76FA3B80-D7BD-4958-A7FB-53DD15CFB7C1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251323-30A8-48CC-BB38-27B307CE6C32}" type="pres">
      <dgm:prSet presAssocID="{76FA3B80-D7BD-4958-A7FB-53DD15CFB7C1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D44B81-B787-4D79-8582-1AEFC5416229}" type="pres">
      <dgm:prSet presAssocID="{977C6D3D-74BD-4ADA-9DD9-F25269766EF2}" presName="sp" presStyleCnt="0"/>
      <dgm:spPr/>
    </dgm:pt>
    <dgm:pt modelId="{65DDC632-8820-4EC9-8122-B54FD0D436FD}" type="pres">
      <dgm:prSet presAssocID="{F92FD0B2-E65C-454B-B01E-AE995224B0B1}" presName="linNode" presStyleCnt="0"/>
      <dgm:spPr/>
    </dgm:pt>
    <dgm:pt modelId="{7FFD47FA-DF7C-4904-896D-5E9C3F17E953}" type="pres">
      <dgm:prSet presAssocID="{F92FD0B2-E65C-454B-B01E-AE995224B0B1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74B730-2DF0-4060-90C4-F989BAD1D67E}" type="pres">
      <dgm:prSet presAssocID="{F92FD0B2-E65C-454B-B01E-AE995224B0B1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8500C5-DEB8-498F-8CB5-27148FB99047}" type="presOf" srcId="{F544724E-271B-42D9-B5BA-8D08F13F2126}" destId="{09FFFC0D-6E68-41AD-BA53-F2F157279430}" srcOrd="0" destOrd="0" presId="urn:microsoft.com/office/officeart/2005/8/layout/vList5"/>
    <dgm:cxn modelId="{A2A1053D-00D7-4DDC-B0DF-1BD84B3A984F}" srcId="{76FA3B80-D7BD-4958-A7FB-53DD15CFB7C1}" destId="{EECED5A2-70FE-4AEF-84BB-B29839E797FE}" srcOrd="0" destOrd="0" parTransId="{B8244A64-85D7-44A6-AD35-B1B215DD93D3}" sibTransId="{71D6C38B-A3DF-4CF1-BFBE-86C2BE8C573D}"/>
    <dgm:cxn modelId="{CFEEFED9-E7F7-4391-A236-EFA7AB371407}" srcId="{10E5F8AF-6CF3-4216-BF94-15243DF93476}" destId="{F544724E-271B-42D9-B5BA-8D08F13F2126}" srcOrd="1" destOrd="0" parTransId="{1A21D67E-F652-4710-872B-7AE19BC08399}" sibTransId="{50D2BEDB-7A30-4EDD-8CBC-AD97F4F90329}"/>
    <dgm:cxn modelId="{E1188B96-E109-4F18-BA08-7CB7996F7B07}" srcId="{10E5F8AF-6CF3-4216-BF94-15243DF93476}" destId="{76FA3B80-D7BD-4958-A7FB-53DD15CFB7C1}" srcOrd="3" destOrd="0" parTransId="{BB602DE0-C627-407C-B546-567BE91905E1}" sibTransId="{977C6D3D-74BD-4ADA-9DD9-F25269766EF2}"/>
    <dgm:cxn modelId="{83A0468E-EAA3-4327-81B0-6251B40A6E93}" srcId="{76FA3B80-D7BD-4958-A7FB-53DD15CFB7C1}" destId="{61FF0667-D0F4-4AE4-AA6E-D5CD3A41E426}" srcOrd="2" destOrd="0" parTransId="{090F05B4-FB57-4638-8060-4B91A00342C9}" sibTransId="{6032DD40-676F-4B1C-BA79-627BE2CF7A56}"/>
    <dgm:cxn modelId="{F501BD6E-E96A-4393-9CCF-519E12D185CB}" type="presOf" srcId="{5BEAF2D2-7F1D-47B0-933E-BEC60803415B}" destId="{0D9900EB-6E53-4CD5-BD58-41EE6DE70CF6}" srcOrd="0" destOrd="0" presId="urn:microsoft.com/office/officeart/2005/8/layout/vList5"/>
    <dgm:cxn modelId="{1EA704A3-4B71-4B5B-B630-EE31E8505893}" srcId="{F544724E-271B-42D9-B5BA-8D08F13F2126}" destId="{5170ADB0-CE0F-4DB5-9F9C-65EF3336AA9B}" srcOrd="0" destOrd="0" parTransId="{A6060E26-6DD9-4AF3-A2DC-0BD3E16EBBD9}" sibTransId="{2FD449AB-9CD3-457A-B0E7-0B41560F66F5}"/>
    <dgm:cxn modelId="{49ACE4A4-0C31-4483-88C5-06E88345390C}" type="presOf" srcId="{B706C5D0-11D1-4AA0-9594-CD12CE1F4DE5}" destId="{015E80A8-FDEB-4AD0-AE37-FAB067453DDF}" srcOrd="0" destOrd="1" presId="urn:microsoft.com/office/officeart/2005/8/layout/vList5"/>
    <dgm:cxn modelId="{A03AC9AC-7918-49D7-9E9D-0B705880138B}" type="presOf" srcId="{B86CA148-E581-4981-9C50-97DEEC7826BA}" destId="{B3B37882-D253-4B1B-B4AB-96E4DF0BF8E1}" srcOrd="0" destOrd="0" presId="urn:microsoft.com/office/officeart/2005/8/layout/vList5"/>
    <dgm:cxn modelId="{3E45C13D-32EC-4866-90F9-EDB3F46EFFC1}" type="presOf" srcId="{EECED5A2-70FE-4AEF-84BB-B29839E797FE}" destId="{3F251323-30A8-48CC-BB38-27B307CE6C32}" srcOrd="0" destOrd="0" presId="urn:microsoft.com/office/officeart/2005/8/layout/vList5"/>
    <dgm:cxn modelId="{F89A7640-3B8D-4DD1-B009-D3CC6F035400}" srcId="{F92FD0B2-E65C-454B-B01E-AE995224B0B1}" destId="{1BCE0C6E-E4DD-4CCC-B887-0F0D36C9EC60}" srcOrd="1" destOrd="0" parTransId="{63DFCF97-4605-4F76-BF61-8A50B93839D3}" sibTransId="{9BF925D5-E7EF-4DF5-997E-1162EAD1CECA}"/>
    <dgm:cxn modelId="{61A09558-5B16-4847-9EE8-49832E61CB79}" srcId="{F544724E-271B-42D9-B5BA-8D08F13F2126}" destId="{B706C5D0-11D1-4AA0-9594-CD12CE1F4DE5}" srcOrd="1" destOrd="0" parTransId="{70C76AEA-CDA7-40DF-A7F7-FBBA0DDF2E07}" sibTransId="{707FCD7B-DA27-4C45-860E-D7A3A55EA47C}"/>
    <dgm:cxn modelId="{4C587391-9BB2-4385-9C81-BF6CBA55C238}" srcId="{76FA3B80-D7BD-4958-A7FB-53DD15CFB7C1}" destId="{E5AEFE7C-D4AA-4453-B965-30847F013B9E}" srcOrd="1" destOrd="0" parTransId="{016723F4-BB3B-4B17-8C5C-DC9D4D69BFAF}" sibTransId="{CBF1CCCA-015B-4BFB-B2B9-64734C571E01}"/>
    <dgm:cxn modelId="{98685C57-59A9-4B9F-A760-FE39B451E810}" type="presOf" srcId="{5170ADB0-CE0F-4DB5-9F9C-65EF3336AA9B}" destId="{015E80A8-FDEB-4AD0-AE37-FAB067453DDF}" srcOrd="0" destOrd="0" presId="urn:microsoft.com/office/officeart/2005/8/layout/vList5"/>
    <dgm:cxn modelId="{51B896C4-00AB-4154-AD7D-BAAB5A20D8CA}" type="presOf" srcId="{76FA3B80-D7BD-4958-A7FB-53DD15CFB7C1}" destId="{96162C0C-DAA5-46D5-B947-5AC6E88C4700}" srcOrd="0" destOrd="0" presId="urn:microsoft.com/office/officeart/2005/8/layout/vList5"/>
    <dgm:cxn modelId="{2258AFE2-446F-4A7E-B1A7-0589D7C05275}" type="presOf" srcId="{F92FD0B2-E65C-454B-B01E-AE995224B0B1}" destId="{7FFD47FA-DF7C-4904-896D-5E9C3F17E953}" srcOrd="0" destOrd="0" presId="urn:microsoft.com/office/officeart/2005/8/layout/vList5"/>
    <dgm:cxn modelId="{A6DE41EC-51D8-41E3-B449-539FCAB0218B}" srcId="{10E5F8AF-6CF3-4216-BF94-15243DF93476}" destId="{5BEAF2D2-7F1D-47B0-933E-BEC60803415B}" srcOrd="0" destOrd="0" parTransId="{E8E49C9A-0724-4A88-B95D-6AF38FE3DE75}" sibTransId="{6BFDD3AC-F2C8-455E-AB6A-1F7A0172C9EB}"/>
    <dgm:cxn modelId="{4503A867-A380-4DA5-B112-02661B47BD01}" type="presOf" srcId="{E5AEFE7C-D4AA-4453-B965-30847F013B9E}" destId="{3F251323-30A8-48CC-BB38-27B307CE6C32}" srcOrd="0" destOrd="1" presId="urn:microsoft.com/office/officeart/2005/8/layout/vList5"/>
    <dgm:cxn modelId="{936F8D25-0349-4C18-A2C7-B981C23BDFF5}" type="presOf" srcId="{10E5F8AF-6CF3-4216-BF94-15243DF93476}" destId="{B9FFEDC2-ECF7-4A0B-89E9-E1383791747A}" srcOrd="0" destOrd="0" presId="urn:microsoft.com/office/officeart/2005/8/layout/vList5"/>
    <dgm:cxn modelId="{B2D5D750-88AC-4303-8F23-F3196CB4DC0D}" srcId="{F92FD0B2-E65C-454B-B01E-AE995224B0B1}" destId="{AE66BAAD-EB88-47B7-ADEF-0D696D29CC2D}" srcOrd="0" destOrd="0" parTransId="{31716FAC-62BC-4164-89A5-E05DAB4614E6}" sibTransId="{DEC888CD-03B1-41A2-9986-7F21D4B32A9C}"/>
    <dgm:cxn modelId="{600E61D5-CF40-4231-AEE2-E6BC425790BE}" type="presOf" srcId="{61FF0667-D0F4-4AE4-AA6E-D5CD3A41E426}" destId="{3F251323-30A8-48CC-BB38-27B307CE6C32}" srcOrd="0" destOrd="2" presId="urn:microsoft.com/office/officeart/2005/8/layout/vList5"/>
    <dgm:cxn modelId="{7FF52676-5795-4844-8AC8-ECF36F6737A4}" type="presOf" srcId="{B4421E6A-3622-4CF2-A81C-B0662EAFB180}" destId="{B3B37882-D253-4B1B-B4AB-96E4DF0BF8E1}" srcOrd="0" destOrd="1" presId="urn:microsoft.com/office/officeart/2005/8/layout/vList5"/>
    <dgm:cxn modelId="{A2CAE1BE-FBC7-43C3-A83A-3832AE149860}" type="presOf" srcId="{AE66BAAD-EB88-47B7-ADEF-0D696D29CC2D}" destId="{4774B730-2DF0-4060-90C4-F989BAD1D67E}" srcOrd="0" destOrd="0" presId="urn:microsoft.com/office/officeart/2005/8/layout/vList5"/>
    <dgm:cxn modelId="{BFB1C783-9ADC-4C0D-8770-87E40148B744}" type="presOf" srcId="{18AD064F-F98D-4E40-AD15-55B8BBF8AA72}" destId="{4D24E968-E484-4867-9995-7EACDC56C1E5}" srcOrd="0" destOrd="0" presId="urn:microsoft.com/office/officeart/2005/8/layout/vList5"/>
    <dgm:cxn modelId="{ED7DBFA5-55F8-43C5-98D2-7781A7ED64A8}" srcId="{5BEAF2D2-7F1D-47B0-933E-BEC60803415B}" destId="{B4421E6A-3622-4CF2-A81C-B0662EAFB180}" srcOrd="1" destOrd="0" parTransId="{DA196C7D-A8A5-49B5-B5D5-6B90AF1EF6D3}" sibTransId="{2DF1348E-30EF-4967-9FA8-0880985342E8}"/>
    <dgm:cxn modelId="{B520C20D-1708-4897-BC6D-7B5115E3252D}" type="presOf" srcId="{199B0371-38DC-42EB-98D5-2C6900749D0A}" destId="{4BB434E5-1D3E-4D08-9C29-A48892367993}" srcOrd="0" destOrd="0" presId="urn:microsoft.com/office/officeart/2005/8/layout/vList5"/>
    <dgm:cxn modelId="{CE46387D-F9FB-4111-868B-85E3AF8D3219}" srcId="{10E5F8AF-6CF3-4216-BF94-15243DF93476}" destId="{F92FD0B2-E65C-454B-B01E-AE995224B0B1}" srcOrd="4" destOrd="0" parTransId="{1D37768C-4C75-4F93-BE2D-B2EA30971B48}" sibTransId="{7E95A163-36FC-487C-9910-DBD688F74E9F}"/>
    <dgm:cxn modelId="{4F52A42B-A19C-402A-B593-95A4F7D88873}" type="presOf" srcId="{1BCE0C6E-E4DD-4CCC-B887-0F0D36C9EC60}" destId="{4774B730-2DF0-4060-90C4-F989BAD1D67E}" srcOrd="0" destOrd="1" presId="urn:microsoft.com/office/officeart/2005/8/layout/vList5"/>
    <dgm:cxn modelId="{A217C5EC-8BE3-4860-B5CB-C5E3C3D59A51}" srcId="{18AD064F-F98D-4E40-AD15-55B8BBF8AA72}" destId="{199B0371-38DC-42EB-98D5-2C6900749D0A}" srcOrd="0" destOrd="0" parTransId="{E99A289E-3790-4AE6-AA4A-009244A3351F}" sibTransId="{E1C03A36-6474-44AF-B96E-1B3ABBDB1AC9}"/>
    <dgm:cxn modelId="{00D505CF-2CA9-432D-A143-DFFC36D335B8}" srcId="{10E5F8AF-6CF3-4216-BF94-15243DF93476}" destId="{18AD064F-F98D-4E40-AD15-55B8BBF8AA72}" srcOrd="2" destOrd="0" parTransId="{9655EC7C-E0E0-40C8-A2B5-B77C7C2CF81E}" sibTransId="{77098FDC-A48E-4E8D-A1CA-8044E71CD630}"/>
    <dgm:cxn modelId="{61D2A7C0-A648-4002-814C-BDCC3CD5DCB0}" srcId="{5BEAF2D2-7F1D-47B0-933E-BEC60803415B}" destId="{B86CA148-E581-4981-9C50-97DEEC7826BA}" srcOrd="0" destOrd="0" parTransId="{681197C0-62FE-44EF-93EE-A112E73BB3CD}" sibTransId="{0B910E8A-296E-4289-BC55-2FA8A1EC295A}"/>
    <dgm:cxn modelId="{618703DD-8819-453E-9509-1ED37BE5F206}" type="presParOf" srcId="{B9FFEDC2-ECF7-4A0B-89E9-E1383791747A}" destId="{CD35FF13-BF8E-4647-91B4-42D8E2AA502C}" srcOrd="0" destOrd="0" presId="urn:microsoft.com/office/officeart/2005/8/layout/vList5"/>
    <dgm:cxn modelId="{406EB4D9-4300-40AC-9AE7-E248D32CD212}" type="presParOf" srcId="{CD35FF13-BF8E-4647-91B4-42D8E2AA502C}" destId="{0D9900EB-6E53-4CD5-BD58-41EE6DE70CF6}" srcOrd="0" destOrd="0" presId="urn:microsoft.com/office/officeart/2005/8/layout/vList5"/>
    <dgm:cxn modelId="{52445606-175B-4212-A4F6-77BE7A337D20}" type="presParOf" srcId="{CD35FF13-BF8E-4647-91B4-42D8E2AA502C}" destId="{B3B37882-D253-4B1B-B4AB-96E4DF0BF8E1}" srcOrd="1" destOrd="0" presId="urn:microsoft.com/office/officeart/2005/8/layout/vList5"/>
    <dgm:cxn modelId="{7EC1BE15-0E46-4838-90A1-369C6C5899DB}" type="presParOf" srcId="{B9FFEDC2-ECF7-4A0B-89E9-E1383791747A}" destId="{04BD0942-A0D3-46DF-88F2-9C3E0627682B}" srcOrd="1" destOrd="0" presId="urn:microsoft.com/office/officeart/2005/8/layout/vList5"/>
    <dgm:cxn modelId="{9331BED3-3EFE-4ABD-A713-15246DB0BAF3}" type="presParOf" srcId="{B9FFEDC2-ECF7-4A0B-89E9-E1383791747A}" destId="{C4A0C2F9-6A2A-4010-8B3B-F16B5759EB11}" srcOrd="2" destOrd="0" presId="urn:microsoft.com/office/officeart/2005/8/layout/vList5"/>
    <dgm:cxn modelId="{94B29698-C967-41C5-A40B-7B018E854826}" type="presParOf" srcId="{C4A0C2F9-6A2A-4010-8B3B-F16B5759EB11}" destId="{09FFFC0D-6E68-41AD-BA53-F2F157279430}" srcOrd="0" destOrd="0" presId="urn:microsoft.com/office/officeart/2005/8/layout/vList5"/>
    <dgm:cxn modelId="{CA39A2DD-04A7-473D-9250-C2187A8BC7F9}" type="presParOf" srcId="{C4A0C2F9-6A2A-4010-8B3B-F16B5759EB11}" destId="{015E80A8-FDEB-4AD0-AE37-FAB067453DDF}" srcOrd="1" destOrd="0" presId="urn:microsoft.com/office/officeart/2005/8/layout/vList5"/>
    <dgm:cxn modelId="{73FBCBBA-9720-4019-94A3-03CF22103F00}" type="presParOf" srcId="{B9FFEDC2-ECF7-4A0B-89E9-E1383791747A}" destId="{9D58898B-2F51-4BAC-9DE2-119CC498E830}" srcOrd="3" destOrd="0" presId="urn:microsoft.com/office/officeart/2005/8/layout/vList5"/>
    <dgm:cxn modelId="{F0684A14-E0DD-420C-AAA8-14578F4447FE}" type="presParOf" srcId="{B9FFEDC2-ECF7-4A0B-89E9-E1383791747A}" destId="{0D8B87B8-59C9-4CE8-B034-3515DB599222}" srcOrd="4" destOrd="0" presId="urn:microsoft.com/office/officeart/2005/8/layout/vList5"/>
    <dgm:cxn modelId="{92577EAE-986B-413A-9615-78AEDB198E96}" type="presParOf" srcId="{0D8B87B8-59C9-4CE8-B034-3515DB599222}" destId="{4D24E968-E484-4867-9995-7EACDC56C1E5}" srcOrd="0" destOrd="0" presId="urn:microsoft.com/office/officeart/2005/8/layout/vList5"/>
    <dgm:cxn modelId="{BE85D3FA-ABD6-4684-994B-B97801051D26}" type="presParOf" srcId="{0D8B87B8-59C9-4CE8-B034-3515DB599222}" destId="{4BB434E5-1D3E-4D08-9C29-A48892367993}" srcOrd="1" destOrd="0" presId="urn:microsoft.com/office/officeart/2005/8/layout/vList5"/>
    <dgm:cxn modelId="{7C61C3D7-FB89-46E1-9256-CB44D68D8182}" type="presParOf" srcId="{B9FFEDC2-ECF7-4A0B-89E9-E1383791747A}" destId="{A7CE3F2A-996C-42B0-A9BE-5303472A7F34}" srcOrd="5" destOrd="0" presId="urn:microsoft.com/office/officeart/2005/8/layout/vList5"/>
    <dgm:cxn modelId="{BE41D3C5-1F49-4BB8-AF38-853865E7851E}" type="presParOf" srcId="{B9FFEDC2-ECF7-4A0B-89E9-E1383791747A}" destId="{99464515-2B3F-49A5-90FE-CE251E4392BB}" srcOrd="6" destOrd="0" presId="urn:microsoft.com/office/officeart/2005/8/layout/vList5"/>
    <dgm:cxn modelId="{9609AF2C-0C2E-44ED-8736-ED14CA3741A7}" type="presParOf" srcId="{99464515-2B3F-49A5-90FE-CE251E4392BB}" destId="{96162C0C-DAA5-46D5-B947-5AC6E88C4700}" srcOrd="0" destOrd="0" presId="urn:microsoft.com/office/officeart/2005/8/layout/vList5"/>
    <dgm:cxn modelId="{5CC1887B-F075-4EF2-A9F8-09C975AD6AAC}" type="presParOf" srcId="{99464515-2B3F-49A5-90FE-CE251E4392BB}" destId="{3F251323-30A8-48CC-BB38-27B307CE6C32}" srcOrd="1" destOrd="0" presId="urn:microsoft.com/office/officeart/2005/8/layout/vList5"/>
    <dgm:cxn modelId="{B7B65FC1-B6BA-4E2A-8292-37309A619558}" type="presParOf" srcId="{B9FFEDC2-ECF7-4A0B-89E9-E1383791747A}" destId="{ACD44B81-B787-4D79-8582-1AEFC5416229}" srcOrd="7" destOrd="0" presId="urn:microsoft.com/office/officeart/2005/8/layout/vList5"/>
    <dgm:cxn modelId="{B0E03161-1375-437F-B16C-B7AA6191633F}" type="presParOf" srcId="{B9FFEDC2-ECF7-4A0B-89E9-E1383791747A}" destId="{65DDC632-8820-4EC9-8122-B54FD0D436FD}" srcOrd="8" destOrd="0" presId="urn:microsoft.com/office/officeart/2005/8/layout/vList5"/>
    <dgm:cxn modelId="{672FCB5E-E533-45E8-980D-D0FBC60AF5BF}" type="presParOf" srcId="{65DDC632-8820-4EC9-8122-B54FD0D436FD}" destId="{7FFD47FA-DF7C-4904-896D-5E9C3F17E953}" srcOrd="0" destOrd="0" presId="urn:microsoft.com/office/officeart/2005/8/layout/vList5"/>
    <dgm:cxn modelId="{C34A8EE9-81E5-46DE-8223-64DBB9B96A53}" type="presParOf" srcId="{65DDC632-8820-4EC9-8122-B54FD0D436FD}" destId="{4774B730-2DF0-4060-90C4-F989BAD1D67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0E5F8AF-6CF3-4216-BF94-15243DF9347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EAF2D2-7F1D-47B0-933E-BEC60803415B}">
      <dgm:prSet phldrT="[Text]"/>
      <dgm:spPr/>
      <dgm:t>
        <a:bodyPr/>
        <a:lstStyle/>
        <a:p>
          <a:r>
            <a:rPr lang="en-US" dirty="0" smtClean="0"/>
            <a:t>Today’s Application</a:t>
          </a:r>
          <a:endParaRPr lang="en-US" dirty="0"/>
        </a:p>
      </dgm:t>
    </dgm:pt>
    <dgm:pt modelId="{E8E49C9A-0724-4A88-B95D-6AF38FE3DE75}" type="parTrans" cxnId="{A6DE41EC-51D8-41E3-B449-539FCAB0218B}">
      <dgm:prSet/>
      <dgm:spPr/>
      <dgm:t>
        <a:bodyPr/>
        <a:lstStyle/>
        <a:p>
          <a:endParaRPr lang="en-US"/>
        </a:p>
      </dgm:t>
    </dgm:pt>
    <dgm:pt modelId="{6BFDD3AC-F2C8-455E-AB6A-1F7A0172C9EB}" type="sibTrans" cxnId="{A6DE41EC-51D8-41E3-B449-539FCAB0218B}">
      <dgm:prSet/>
      <dgm:spPr/>
      <dgm:t>
        <a:bodyPr/>
        <a:lstStyle/>
        <a:p>
          <a:endParaRPr lang="en-US"/>
        </a:p>
      </dgm:t>
    </dgm:pt>
    <dgm:pt modelId="{B86CA148-E581-4981-9C50-97DEEC7826BA}">
      <dgm:prSet phldrT="[Text]"/>
      <dgm:spPr/>
      <dgm:t>
        <a:bodyPr/>
        <a:lstStyle/>
        <a:p>
          <a:r>
            <a:rPr lang="en-US" dirty="0" smtClean="0"/>
            <a:t>Your shoe-accessory will light up when you walk/jump</a:t>
          </a:r>
          <a:endParaRPr lang="en-US" dirty="0"/>
        </a:p>
      </dgm:t>
    </dgm:pt>
    <dgm:pt modelId="{681197C0-62FE-44EF-93EE-A112E73BB3CD}" type="parTrans" cxnId="{61D2A7C0-A648-4002-814C-BDCC3CD5DCB0}">
      <dgm:prSet/>
      <dgm:spPr/>
      <dgm:t>
        <a:bodyPr/>
        <a:lstStyle/>
        <a:p>
          <a:endParaRPr lang="en-US"/>
        </a:p>
      </dgm:t>
    </dgm:pt>
    <dgm:pt modelId="{0B910E8A-296E-4289-BC55-2FA8A1EC295A}" type="sibTrans" cxnId="{61D2A7C0-A648-4002-814C-BDCC3CD5DCB0}">
      <dgm:prSet/>
      <dgm:spPr/>
      <dgm:t>
        <a:bodyPr/>
        <a:lstStyle/>
        <a:p>
          <a:endParaRPr lang="en-US"/>
        </a:p>
      </dgm:t>
    </dgm:pt>
    <dgm:pt modelId="{B4421E6A-3622-4CF2-A81C-B0662EAFB180}">
      <dgm:prSet phldrT="[Text]"/>
      <dgm:spPr/>
      <dgm:t>
        <a:bodyPr/>
        <a:lstStyle/>
        <a:p>
          <a:r>
            <a:rPr lang="en-US" dirty="0" smtClean="0"/>
            <a:t>And you will learn some physics (inadvertently- beware!)</a:t>
          </a:r>
          <a:endParaRPr lang="en-US" dirty="0"/>
        </a:p>
      </dgm:t>
    </dgm:pt>
    <dgm:pt modelId="{DA196C7D-A8A5-49B5-B5D5-6B90AF1EF6D3}" type="parTrans" cxnId="{ED7DBFA5-55F8-43C5-98D2-7781A7ED64A8}">
      <dgm:prSet/>
      <dgm:spPr/>
      <dgm:t>
        <a:bodyPr/>
        <a:lstStyle/>
        <a:p>
          <a:endParaRPr lang="en-US"/>
        </a:p>
      </dgm:t>
    </dgm:pt>
    <dgm:pt modelId="{2DF1348E-30EF-4967-9FA8-0880985342E8}" type="sibTrans" cxnId="{ED7DBFA5-55F8-43C5-98D2-7781A7ED64A8}">
      <dgm:prSet/>
      <dgm:spPr/>
      <dgm:t>
        <a:bodyPr/>
        <a:lstStyle/>
        <a:p>
          <a:endParaRPr lang="en-US"/>
        </a:p>
      </dgm:t>
    </dgm:pt>
    <dgm:pt modelId="{F544724E-271B-42D9-B5BA-8D08F13F2126}">
      <dgm:prSet phldrT="[Text]"/>
      <dgm:spPr/>
      <dgm:t>
        <a:bodyPr/>
        <a:lstStyle/>
        <a:p>
          <a:r>
            <a:rPr lang="en-US" dirty="0" smtClean="0"/>
            <a:t>Hands ON: How to capture acceleration in </a:t>
          </a:r>
          <a:r>
            <a:rPr lang="en-US" dirty="0" err="1" smtClean="0"/>
            <a:t>Circuitplayground</a:t>
          </a:r>
          <a:endParaRPr lang="en-US" dirty="0"/>
        </a:p>
      </dgm:t>
    </dgm:pt>
    <dgm:pt modelId="{1A21D67E-F652-4710-872B-7AE19BC08399}" type="parTrans" cxnId="{CFEEFED9-E7F7-4391-A236-EFA7AB371407}">
      <dgm:prSet/>
      <dgm:spPr/>
      <dgm:t>
        <a:bodyPr/>
        <a:lstStyle/>
        <a:p>
          <a:endParaRPr lang="en-US"/>
        </a:p>
      </dgm:t>
    </dgm:pt>
    <dgm:pt modelId="{50D2BEDB-7A30-4EDD-8CBC-AD97F4F90329}" type="sibTrans" cxnId="{CFEEFED9-E7F7-4391-A236-EFA7AB371407}">
      <dgm:prSet/>
      <dgm:spPr/>
      <dgm:t>
        <a:bodyPr/>
        <a:lstStyle/>
        <a:p>
          <a:endParaRPr lang="en-US"/>
        </a:p>
      </dgm:t>
    </dgm:pt>
    <dgm:pt modelId="{5170ADB0-CE0F-4DB5-9F9C-65EF3336AA9B}">
      <dgm:prSet phldrT="[Text]"/>
      <dgm:spPr/>
      <dgm:t>
        <a:bodyPr/>
        <a:lstStyle/>
        <a:p>
          <a:r>
            <a:rPr lang="en-US" dirty="0" smtClean="0"/>
            <a:t>Print “X” “Y” and “Z” accelerations</a:t>
          </a:r>
          <a:endParaRPr lang="en-US" dirty="0"/>
        </a:p>
      </dgm:t>
    </dgm:pt>
    <dgm:pt modelId="{A6060E26-6DD9-4AF3-A2DC-0BD3E16EBBD9}" type="parTrans" cxnId="{1EA704A3-4B71-4B5B-B630-EE31E8505893}">
      <dgm:prSet/>
      <dgm:spPr/>
      <dgm:t>
        <a:bodyPr/>
        <a:lstStyle/>
        <a:p>
          <a:endParaRPr lang="en-US"/>
        </a:p>
      </dgm:t>
    </dgm:pt>
    <dgm:pt modelId="{2FD449AB-9CD3-457A-B0E7-0B41560F66F5}" type="sibTrans" cxnId="{1EA704A3-4B71-4B5B-B630-EE31E8505893}">
      <dgm:prSet/>
      <dgm:spPr/>
      <dgm:t>
        <a:bodyPr/>
        <a:lstStyle/>
        <a:p>
          <a:endParaRPr lang="en-US"/>
        </a:p>
      </dgm:t>
    </dgm:pt>
    <dgm:pt modelId="{18AD064F-F98D-4E40-AD15-55B8BBF8AA72}">
      <dgm:prSet phldrT="[Text]"/>
      <dgm:spPr/>
      <dgm:t>
        <a:bodyPr/>
        <a:lstStyle/>
        <a:p>
          <a:r>
            <a:rPr lang="en-US" dirty="0" smtClean="0"/>
            <a:t>Touch Hands ON: More than g, print “red”</a:t>
          </a:r>
          <a:endParaRPr lang="en-US" dirty="0"/>
        </a:p>
      </dgm:t>
    </dgm:pt>
    <dgm:pt modelId="{9655EC7C-E0E0-40C8-A2B5-B77C7C2CF81E}" type="parTrans" cxnId="{00D505CF-2CA9-432D-A143-DFFC36D335B8}">
      <dgm:prSet/>
      <dgm:spPr/>
      <dgm:t>
        <a:bodyPr/>
        <a:lstStyle/>
        <a:p>
          <a:endParaRPr lang="en-US"/>
        </a:p>
      </dgm:t>
    </dgm:pt>
    <dgm:pt modelId="{77098FDC-A48E-4E8D-A1CA-8044E71CD630}" type="sibTrans" cxnId="{00D505CF-2CA9-432D-A143-DFFC36D335B8}">
      <dgm:prSet/>
      <dgm:spPr/>
      <dgm:t>
        <a:bodyPr/>
        <a:lstStyle/>
        <a:p>
          <a:endParaRPr lang="en-US"/>
        </a:p>
      </dgm:t>
    </dgm:pt>
    <dgm:pt modelId="{199B0371-38DC-42EB-98D5-2C6900749D0A}">
      <dgm:prSet phldrT="[Text]"/>
      <dgm:spPr/>
      <dgm:t>
        <a:bodyPr/>
        <a:lstStyle/>
        <a:p>
          <a:r>
            <a:rPr lang="en-US" dirty="0" smtClean="0"/>
            <a:t>Vector Addition</a:t>
          </a:r>
          <a:endParaRPr lang="en-US" dirty="0"/>
        </a:p>
      </dgm:t>
    </dgm:pt>
    <dgm:pt modelId="{E99A289E-3790-4AE6-AA4A-009244A3351F}" type="parTrans" cxnId="{A217C5EC-8BE3-4860-B5CB-C5E3C3D59A51}">
      <dgm:prSet/>
      <dgm:spPr/>
      <dgm:t>
        <a:bodyPr/>
        <a:lstStyle/>
        <a:p>
          <a:endParaRPr lang="en-US"/>
        </a:p>
      </dgm:t>
    </dgm:pt>
    <dgm:pt modelId="{E1C03A36-6474-44AF-B96E-1B3ABBDB1AC9}" type="sibTrans" cxnId="{A217C5EC-8BE3-4860-B5CB-C5E3C3D59A51}">
      <dgm:prSet/>
      <dgm:spPr/>
      <dgm:t>
        <a:bodyPr/>
        <a:lstStyle/>
        <a:p>
          <a:endParaRPr lang="en-US"/>
        </a:p>
      </dgm:t>
    </dgm:pt>
    <dgm:pt modelId="{76FA3B80-D7BD-4958-A7FB-53DD15CFB7C1}">
      <dgm:prSet phldrT="[Text]"/>
      <dgm:spPr/>
      <dgm:t>
        <a:bodyPr/>
        <a:lstStyle/>
        <a:p>
          <a:r>
            <a:rPr lang="en-US" dirty="0" smtClean="0"/>
            <a:t>RGB Hands ON: Less than g print “green”</a:t>
          </a:r>
          <a:endParaRPr lang="en-US" dirty="0"/>
        </a:p>
      </dgm:t>
    </dgm:pt>
    <dgm:pt modelId="{BB602DE0-C627-407C-B546-567BE91905E1}" type="parTrans" cxnId="{E1188B96-E109-4F18-BA08-7CB7996F7B07}">
      <dgm:prSet/>
      <dgm:spPr/>
      <dgm:t>
        <a:bodyPr/>
        <a:lstStyle/>
        <a:p>
          <a:endParaRPr lang="en-US"/>
        </a:p>
      </dgm:t>
    </dgm:pt>
    <dgm:pt modelId="{977C6D3D-74BD-4ADA-9DD9-F25269766EF2}" type="sibTrans" cxnId="{E1188B96-E109-4F18-BA08-7CB7996F7B07}">
      <dgm:prSet/>
      <dgm:spPr/>
      <dgm:t>
        <a:bodyPr/>
        <a:lstStyle/>
        <a:p>
          <a:endParaRPr lang="en-US"/>
        </a:p>
      </dgm:t>
    </dgm:pt>
    <dgm:pt modelId="{EECED5A2-70FE-4AEF-84BB-B29839E797FE}">
      <dgm:prSet phldrT="[Text]" custT="1"/>
      <dgm:spPr/>
      <dgm:t>
        <a:bodyPr/>
        <a:lstStyle/>
        <a:p>
          <a:r>
            <a:rPr lang="en-US" sz="1050" smtClean="0"/>
            <a:t>Vector Addition</a:t>
          </a:r>
          <a:endParaRPr lang="en-US" sz="1050" dirty="0"/>
        </a:p>
      </dgm:t>
    </dgm:pt>
    <dgm:pt modelId="{B8244A64-85D7-44A6-AD35-B1B215DD93D3}" type="parTrans" cxnId="{A2A1053D-00D7-4DDC-B0DF-1BD84B3A984F}">
      <dgm:prSet/>
      <dgm:spPr/>
      <dgm:t>
        <a:bodyPr/>
        <a:lstStyle/>
        <a:p>
          <a:endParaRPr lang="en-US"/>
        </a:p>
      </dgm:t>
    </dgm:pt>
    <dgm:pt modelId="{71D6C38B-A3DF-4CF1-BFBE-86C2BE8C573D}" type="sibTrans" cxnId="{A2A1053D-00D7-4DDC-B0DF-1BD84B3A984F}">
      <dgm:prSet/>
      <dgm:spPr/>
      <dgm:t>
        <a:bodyPr/>
        <a:lstStyle/>
        <a:p>
          <a:endParaRPr lang="en-US"/>
        </a:p>
      </dgm:t>
    </dgm:pt>
    <dgm:pt modelId="{F92FD0B2-E65C-454B-B01E-AE995224B0B1}">
      <dgm:prSet/>
      <dgm:spPr/>
      <dgm:t>
        <a:bodyPr/>
        <a:lstStyle/>
        <a:p>
          <a:r>
            <a:rPr lang="en-US" dirty="0" smtClean="0"/>
            <a:t>Light UP Shoes</a:t>
          </a:r>
          <a:endParaRPr lang="en-US" dirty="0"/>
        </a:p>
      </dgm:t>
    </dgm:pt>
    <dgm:pt modelId="{1D37768C-4C75-4F93-BE2D-B2EA30971B48}" type="parTrans" cxnId="{CE46387D-F9FB-4111-868B-85E3AF8D3219}">
      <dgm:prSet/>
      <dgm:spPr/>
      <dgm:t>
        <a:bodyPr/>
        <a:lstStyle/>
        <a:p>
          <a:endParaRPr lang="en-US"/>
        </a:p>
      </dgm:t>
    </dgm:pt>
    <dgm:pt modelId="{7E95A163-36FC-487C-9910-DBD688F74E9F}" type="sibTrans" cxnId="{CE46387D-F9FB-4111-868B-85E3AF8D3219}">
      <dgm:prSet/>
      <dgm:spPr/>
      <dgm:t>
        <a:bodyPr/>
        <a:lstStyle/>
        <a:p>
          <a:endParaRPr lang="en-US"/>
        </a:p>
      </dgm:t>
    </dgm:pt>
    <dgm:pt modelId="{AE66BAAD-EB88-47B7-ADEF-0D696D29CC2D}">
      <dgm:prSet custT="1"/>
      <dgm:spPr/>
      <dgm:t>
        <a:bodyPr/>
        <a:lstStyle/>
        <a:p>
          <a:r>
            <a:rPr lang="en-US" sz="1200" dirty="0" smtClean="0"/>
            <a:t> Make all pixels blink red when &gt;g</a:t>
          </a:r>
          <a:endParaRPr lang="en-US" sz="1200" dirty="0">
            <a:solidFill>
              <a:schemeClr val="tx1"/>
            </a:solidFill>
          </a:endParaRPr>
        </a:p>
      </dgm:t>
    </dgm:pt>
    <dgm:pt modelId="{31716FAC-62BC-4164-89A5-E05DAB4614E6}" type="parTrans" cxnId="{B2D5D750-88AC-4303-8F23-F3196CB4DC0D}">
      <dgm:prSet/>
      <dgm:spPr/>
      <dgm:t>
        <a:bodyPr/>
        <a:lstStyle/>
        <a:p>
          <a:endParaRPr lang="en-US"/>
        </a:p>
      </dgm:t>
    </dgm:pt>
    <dgm:pt modelId="{DEC888CD-03B1-41A2-9986-7F21D4B32A9C}" type="sibTrans" cxnId="{B2D5D750-88AC-4303-8F23-F3196CB4DC0D}">
      <dgm:prSet/>
      <dgm:spPr/>
      <dgm:t>
        <a:bodyPr/>
        <a:lstStyle/>
        <a:p>
          <a:endParaRPr lang="en-US"/>
        </a:p>
      </dgm:t>
    </dgm:pt>
    <dgm:pt modelId="{1BCE0C6E-E4DD-4CCC-B887-0F0D36C9EC60}">
      <dgm:prSet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Make all pixels bling green when &lt;g</a:t>
          </a:r>
          <a:endParaRPr lang="en-US" sz="1200" dirty="0">
            <a:solidFill>
              <a:schemeClr val="tx1"/>
            </a:solidFill>
          </a:endParaRPr>
        </a:p>
      </dgm:t>
    </dgm:pt>
    <dgm:pt modelId="{63DFCF97-4605-4F76-BF61-8A50B93839D3}" type="parTrans" cxnId="{F89A7640-3B8D-4DD1-B009-D3CC6F035400}">
      <dgm:prSet/>
      <dgm:spPr/>
    </dgm:pt>
    <dgm:pt modelId="{9BF925D5-E7EF-4DF5-997E-1162EAD1CECA}" type="sibTrans" cxnId="{F89A7640-3B8D-4DD1-B009-D3CC6F035400}">
      <dgm:prSet/>
      <dgm:spPr/>
    </dgm:pt>
    <dgm:pt modelId="{B8DEC8E7-3DCD-4681-BE48-0F697367664B}">
      <dgm:prSet phldrT="[Text]"/>
      <dgm:spPr/>
      <dgm:t>
        <a:bodyPr/>
        <a:lstStyle/>
        <a:p>
          <a:r>
            <a:rPr lang="en-US" dirty="0" smtClean="0"/>
            <a:t>Serial print “g” when flat on table or vertically down (use “X” or “Y” or “Z” appropriately)</a:t>
          </a:r>
          <a:endParaRPr lang="en-US" dirty="0"/>
        </a:p>
      </dgm:t>
    </dgm:pt>
    <dgm:pt modelId="{417A44EB-0E99-4DC3-866F-260C45599325}" type="parTrans" cxnId="{A401AA60-7EF2-4124-B7DD-24BCFB5CDA8E}">
      <dgm:prSet/>
      <dgm:spPr/>
    </dgm:pt>
    <dgm:pt modelId="{19D74C0E-52A0-4503-B128-7810CF755F84}" type="sibTrans" cxnId="{A401AA60-7EF2-4124-B7DD-24BCFB5CDA8E}">
      <dgm:prSet/>
      <dgm:spPr/>
    </dgm:pt>
    <dgm:pt modelId="{6BC903AF-DFDE-410C-A47A-E42D264B133A}">
      <dgm:prSet phldrT="[Text]"/>
      <dgm:spPr/>
      <dgm:t>
        <a:bodyPr/>
        <a:lstStyle/>
        <a:p>
          <a:r>
            <a:rPr lang="en-US" dirty="0" smtClean="0"/>
            <a:t>“How” to compute more than g, when each “X”, “Y” and “Z” are still less than g</a:t>
          </a:r>
          <a:endParaRPr lang="en-US" dirty="0"/>
        </a:p>
      </dgm:t>
    </dgm:pt>
    <dgm:pt modelId="{D620EE6F-1F6D-418C-8EB5-1F2917854BE2}" type="parTrans" cxnId="{303C66C9-8F27-4874-96DA-A4CCF90C2E28}">
      <dgm:prSet/>
      <dgm:spPr/>
    </dgm:pt>
    <dgm:pt modelId="{F9B72E62-9C71-4703-B2BF-90FE729DE927}" type="sibTrans" cxnId="{303C66C9-8F27-4874-96DA-A4CCF90C2E28}">
      <dgm:prSet/>
      <dgm:spPr/>
    </dgm:pt>
    <dgm:pt modelId="{6BA95D65-9EBA-4EFF-89B0-40E85DCBC606}">
      <dgm:prSet phldrT="[Text]"/>
      <dgm:spPr/>
      <dgm:t>
        <a:bodyPr/>
        <a:lstStyle/>
        <a:p>
          <a:r>
            <a:rPr lang="en-US" dirty="0" smtClean="0"/>
            <a:t>More Physics and Electronics</a:t>
          </a:r>
          <a:endParaRPr lang="en-US" dirty="0"/>
        </a:p>
      </dgm:t>
    </dgm:pt>
    <dgm:pt modelId="{8233493F-D721-4175-9074-56B2E538269F}" type="parTrans" cxnId="{303FA46D-218D-48DF-BB57-045F51D3E965}">
      <dgm:prSet/>
      <dgm:spPr/>
    </dgm:pt>
    <dgm:pt modelId="{809C3B2A-D09E-4ED4-A6F0-09F151AE6B6E}" type="sibTrans" cxnId="{303FA46D-218D-48DF-BB57-045F51D3E965}">
      <dgm:prSet/>
      <dgm:spPr/>
    </dgm:pt>
    <dgm:pt modelId="{3DFE58CE-D8DB-473E-B9DB-1138D33A34BD}">
      <dgm:prSet custT="1"/>
      <dgm:spPr/>
      <dgm:t>
        <a:bodyPr/>
        <a:lstStyle/>
        <a:p>
          <a:r>
            <a:rPr lang="en-US" sz="1050" smtClean="0"/>
            <a:t>“How” to compute more than g, when each “X”, “Y” and “Z” are still less than g</a:t>
          </a:r>
          <a:endParaRPr lang="en-US" sz="1050" dirty="0"/>
        </a:p>
      </dgm:t>
    </dgm:pt>
    <dgm:pt modelId="{87E98D6C-924F-445F-A432-740EF3A525A6}" type="parTrans" cxnId="{3AB79482-FCF4-4D93-B6B3-7B675688A98C}">
      <dgm:prSet/>
      <dgm:spPr/>
      <dgm:t>
        <a:bodyPr/>
        <a:lstStyle/>
        <a:p>
          <a:endParaRPr lang="en-US"/>
        </a:p>
      </dgm:t>
    </dgm:pt>
    <dgm:pt modelId="{98239EC6-BAC7-4C68-9058-578A6CE48082}" type="sibTrans" cxnId="{3AB79482-FCF4-4D93-B6B3-7B675688A98C}">
      <dgm:prSet/>
      <dgm:spPr/>
      <dgm:t>
        <a:bodyPr/>
        <a:lstStyle/>
        <a:p>
          <a:endParaRPr lang="en-US"/>
        </a:p>
      </dgm:t>
    </dgm:pt>
    <dgm:pt modelId="{357F584B-BA2F-4A49-B9F6-7AC6E16EB7F3}">
      <dgm:prSet custT="1"/>
      <dgm:spPr/>
      <dgm:t>
        <a:bodyPr/>
        <a:lstStyle/>
        <a:p>
          <a:r>
            <a:rPr lang="en-US" sz="1050" dirty="0" smtClean="0"/>
            <a:t>More Physics and Electronics</a:t>
          </a:r>
          <a:endParaRPr lang="en-US" sz="1050" dirty="0"/>
        </a:p>
      </dgm:t>
    </dgm:pt>
    <dgm:pt modelId="{518CC589-18F1-480F-B53D-92D28B64D4F4}" type="parTrans" cxnId="{061116B4-B00A-4FBA-B0C0-0DE461B564CD}">
      <dgm:prSet/>
      <dgm:spPr/>
      <dgm:t>
        <a:bodyPr/>
        <a:lstStyle/>
        <a:p>
          <a:endParaRPr lang="en-US"/>
        </a:p>
      </dgm:t>
    </dgm:pt>
    <dgm:pt modelId="{618B710D-55DD-4703-8483-B924C5DAAFF9}" type="sibTrans" cxnId="{061116B4-B00A-4FBA-B0C0-0DE461B564CD}">
      <dgm:prSet/>
      <dgm:spPr/>
      <dgm:t>
        <a:bodyPr/>
        <a:lstStyle/>
        <a:p>
          <a:endParaRPr lang="en-US"/>
        </a:p>
      </dgm:t>
    </dgm:pt>
    <dgm:pt modelId="{82886C1E-3342-492A-9C9A-B3BE3AF5797B}">
      <dgm:prSet custT="1"/>
      <dgm:spPr/>
      <dgm:t>
        <a:bodyPr/>
        <a:lstStyle/>
        <a:p>
          <a:r>
            <a:rPr lang="en-US" sz="1050" dirty="0" smtClean="0"/>
            <a:t> Can we “Capture” free fall”?</a:t>
          </a:r>
          <a:endParaRPr lang="en-US" sz="1050" dirty="0"/>
        </a:p>
      </dgm:t>
    </dgm:pt>
    <dgm:pt modelId="{EA56F363-4AE4-45C7-8B76-ECA068CE7D5D}" type="parTrans" cxnId="{52BE7508-82CB-4E86-9821-C9E232139CEA}">
      <dgm:prSet/>
      <dgm:spPr/>
    </dgm:pt>
    <dgm:pt modelId="{980CD3A8-F04C-41E7-8F40-E9E7F4E483D4}" type="sibTrans" cxnId="{52BE7508-82CB-4E86-9821-C9E232139CEA}">
      <dgm:prSet/>
      <dgm:spPr/>
    </dgm:pt>
    <dgm:pt modelId="{27C3CC2B-3D0B-4A2E-9A80-CE7E05F4BAC6}">
      <dgm:prSet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When will you be red  --- going up or down?</a:t>
          </a:r>
          <a:endParaRPr lang="en-US" sz="1200" dirty="0">
            <a:solidFill>
              <a:schemeClr val="tx1"/>
            </a:solidFill>
          </a:endParaRPr>
        </a:p>
      </dgm:t>
    </dgm:pt>
    <dgm:pt modelId="{C1976977-DFD2-4843-9D2A-6E70D68CEFD8}" type="parTrans" cxnId="{0A53FC39-2EE3-44CA-90ED-B96C56B8CCE3}">
      <dgm:prSet/>
      <dgm:spPr/>
    </dgm:pt>
    <dgm:pt modelId="{245B3C6F-517C-4650-AC00-4CFF81A189BA}" type="sibTrans" cxnId="{0A53FC39-2EE3-44CA-90ED-B96C56B8CCE3}">
      <dgm:prSet/>
      <dgm:spPr/>
    </dgm:pt>
    <dgm:pt modelId="{B9FFEDC2-ECF7-4A0B-89E9-E1383791747A}" type="pres">
      <dgm:prSet presAssocID="{10E5F8AF-6CF3-4216-BF94-15243DF9347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35FF13-BF8E-4647-91B4-42D8E2AA502C}" type="pres">
      <dgm:prSet presAssocID="{5BEAF2D2-7F1D-47B0-933E-BEC60803415B}" presName="linNode" presStyleCnt="0"/>
      <dgm:spPr/>
    </dgm:pt>
    <dgm:pt modelId="{0D9900EB-6E53-4CD5-BD58-41EE6DE70CF6}" type="pres">
      <dgm:prSet presAssocID="{5BEAF2D2-7F1D-47B0-933E-BEC60803415B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B37882-D253-4B1B-B4AB-96E4DF0BF8E1}" type="pres">
      <dgm:prSet presAssocID="{5BEAF2D2-7F1D-47B0-933E-BEC60803415B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BD0942-A0D3-46DF-88F2-9C3E0627682B}" type="pres">
      <dgm:prSet presAssocID="{6BFDD3AC-F2C8-455E-AB6A-1F7A0172C9EB}" presName="sp" presStyleCnt="0"/>
      <dgm:spPr/>
    </dgm:pt>
    <dgm:pt modelId="{C4A0C2F9-6A2A-4010-8B3B-F16B5759EB11}" type="pres">
      <dgm:prSet presAssocID="{F544724E-271B-42D9-B5BA-8D08F13F2126}" presName="linNode" presStyleCnt="0"/>
      <dgm:spPr/>
    </dgm:pt>
    <dgm:pt modelId="{09FFFC0D-6E68-41AD-BA53-F2F157279430}" type="pres">
      <dgm:prSet presAssocID="{F544724E-271B-42D9-B5BA-8D08F13F2126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5E80A8-FDEB-4AD0-AE37-FAB067453DDF}" type="pres">
      <dgm:prSet presAssocID="{F544724E-271B-42D9-B5BA-8D08F13F2126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58898B-2F51-4BAC-9DE2-119CC498E830}" type="pres">
      <dgm:prSet presAssocID="{50D2BEDB-7A30-4EDD-8CBC-AD97F4F90329}" presName="sp" presStyleCnt="0"/>
      <dgm:spPr/>
    </dgm:pt>
    <dgm:pt modelId="{0D8B87B8-59C9-4CE8-B034-3515DB599222}" type="pres">
      <dgm:prSet presAssocID="{18AD064F-F98D-4E40-AD15-55B8BBF8AA72}" presName="linNode" presStyleCnt="0"/>
      <dgm:spPr/>
    </dgm:pt>
    <dgm:pt modelId="{4D24E968-E484-4867-9995-7EACDC56C1E5}" type="pres">
      <dgm:prSet presAssocID="{18AD064F-F98D-4E40-AD15-55B8BBF8AA72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B434E5-1D3E-4D08-9C29-A48892367993}" type="pres">
      <dgm:prSet presAssocID="{18AD064F-F98D-4E40-AD15-55B8BBF8AA72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CE3F2A-996C-42B0-A9BE-5303472A7F34}" type="pres">
      <dgm:prSet presAssocID="{77098FDC-A48E-4E8D-A1CA-8044E71CD630}" presName="sp" presStyleCnt="0"/>
      <dgm:spPr/>
    </dgm:pt>
    <dgm:pt modelId="{99464515-2B3F-49A5-90FE-CE251E4392BB}" type="pres">
      <dgm:prSet presAssocID="{76FA3B80-D7BD-4958-A7FB-53DD15CFB7C1}" presName="linNode" presStyleCnt="0"/>
      <dgm:spPr/>
    </dgm:pt>
    <dgm:pt modelId="{96162C0C-DAA5-46D5-B947-5AC6E88C4700}" type="pres">
      <dgm:prSet presAssocID="{76FA3B80-D7BD-4958-A7FB-53DD15CFB7C1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251323-30A8-48CC-BB38-27B307CE6C32}" type="pres">
      <dgm:prSet presAssocID="{76FA3B80-D7BD-4958-A7FB-53DD15CFB7C1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D44B81-B787-4D79-8582-1AEFC5416229}" type="pres">
      <dgm:prSet presAssocID="{977C6D3D-74BD-4ADA-9DD9-F25269766EF2}" presName="sp" presStyleCnt="0"/>
      <dgm:spPr/>
    </dgm:pt>
    <dgm:pt modelId="{65DDC632-8820-4EC9-8122-B54FD0D436FD}" type="pres">
      <dgm:prSet presAssocID="{F92FD0B2-E65C-454B-B01E-AE995224B0B1}" presName="linNode" presStyleCnt="0"/>
      <dgm:spPr/>
    </dgm:pt>
    <dgm:pt modelId="{7FFD47FA-DF7C-4904-896D-5E9C3F17E953}" type="pres">
      <dgm:prSet presAssocID="{F92FD0B2-E65C-454B-B01E-AE995224B0B1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74B730-2DF0-4060-90C4-F989BAD1D67E}" type="pres">
      <dgm:prSet presAssocID="{F92FD0B2-E65C-454B-B01E-AE995224B0B1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C2AD5E-8ABE-47FD-9694-8D72AA373677}" type="presOf" srcId="{5170ADB0-CE0F-4DB5-9F9C-65EF3336AA9B}" destId="{015E80A8-FDEB-4AD0-AE37-FAB067453DDF}" srcOrd="0" destOrd="0" presId="urn:microsoft.com/office/officeart/2005/8/layout/vList5"/>
    <dgm:cxn modelId="{2633EC4B-49FA-4EE7-8A70-F7FB83464BFE}" type="presOf" srcId="{6BC903AF-DFDE-410C-A47A-E42D264B133A}" destId="{4BB434E5-1D3E-4D08-9C29-A48892367993}" srcOrd="0" destOrd="1" presId="urn:microsoft.com/office/officeart/2005/8/layout/vList5"/>
    <dgm:cxn modelId="{61D2A7C0-A648-4002-814C-BDCC3CD5DCB0}" srcId="{5BEAF2D2-7F1D-47B0-933E-BEC60803415B}" destId="{B86CA148-E581-4981-9C50-97DEEC7826BA}" srcOrd="0" destOrd="0" parTransId="{681197C0-62FE-44EF-93EE-A112E73BB3CD}" sibTransId="{0B910E8A-296E-4289-BC55-2FA8A1EC295A}"/>
    <dgm:cxn modelId="{E1188B96-E109-4F18-BA08-7CB7996F7B07}" srcId="{10E5F8AF-6CF3-4216-BF94-15243DF93476}" destId="{76FA3B80-D7BD-4958-A7FB-53DD15CFB7C1}" srcOrd="3" destOrd="0" parTransId="{BB602DE0-C627-407C-B546-567BE91905E1}" sibTransId="{977C6D3D-74BD-4ADA-9DD9-F25269766EF2}"/>
    <dgm:cxn modelId="{00D505CF-2CA9-432D-A143-DFFC36D335B8}" srcId="{10E5F8AF-6CF3-4216-BF94-15243DF93476}" destId="{18AD064F-F98D-4E40-AD15-55B8BBF8AA72}" srcOrd="2" destOrd="0" parTransId="{9655EC7C-E0E0-40C8-A2B5-B77C7C2CF81E}" sibTransId="{77098FDC-A48E-4E8D-A1CA-8044E71CD630}"/>
    <dgm:cxn modelId="{22A203FB-745B-4887-9643-55E26FCDDC2E}" type="presOf" srcId="{F544724E-271B-42D9-B5BA-8D08F13F2126}" destId="{09FFFC0D-6E68-41AD-BA53-F2F157279430}" srcOrd="0" destOrd="0" presId="urn:microsoft.com/office/officeart/2005/8/layout/vList5"/>
    <dgm:cxn modelId="{1B652126-6776-42AA-8AFE-923F7D6F3BB0}" type="presOf" srcId="{B4421E6A-3622-4CF2-A81C-B0662EAFB180}" destId="{B3B37882-D253-4B1B-B4AB-96E4DF0BF8E1}" srcOrd="0" destOrd="1" presId="urn:microsoft.com/office/officeart/2005/8/layout/vList5"/>
    <dgm:cxn modelId="{BAB1C233-8233-49F6-891E-446CC3400A22}" type="presOf" srcId="{F92FD0B2-E65C-454B-B01E-AE995224B0B1}" destId="{7FFD47FA-DF7C-4904-896D-5E9C3F17E953}" srcOrd="0" destOrd="0" presId="urn:microsoft.com/office/officeart/2005/8/layout/vList5"/>
    <dgm:cxn modelId="{061116B4-B00A-4FBA-B0C0-0DE461B564CD}" srcId="{76FA3B80-D7BD-4958-A7FB-53DD15CFB7C1}" destId="{357F584B-BA2F-4A49-B9F6-7AC6E16EB7F3}" srcOrd="2" destOrd="0" parTransId="{518CC589-18F1-480F-B53D-92D28B64D4F4}" sibTransId="{618B710D-55DD-4703-8483-B924C5DAAFF9}"/>
    <dgm:cxn modelId="{3AB79482-FCF4-4D93-B6B3-7B675688A98C}" srcId="{76FA3B80-D7BD-4958-A7FB-53DD15CFB7C1}" destId="{3DFE58CE-D8DB-473E-B9DB-1138D33A34BD}" srcOrd="1" destOrd="0" parTransId="{87E98D6C-924F-445F-A432-740EF3A525A6}" sibTransId="{98239EC6-BAC7-4C68-9058-578A6CE48082}"/>
    <dgm:cxn modelId="{303FA46D-218D-48DF-BB57-045F51D3E965}" srcId="{18AD064F-F98D-4E40-AD15-55B8BBF8AA72}" destId="{6BA95D65-9EBA-4EFF-89B0-40E85DCBC606}" srcOrd="2" destOrd="0" parTransId="{8233493F-D721-4175-9074-56B2E538269F}" sibTransId="{809C3B2A-D09E-4ED4-A6F0-09F151AE6B6E}"/>
    <dgm:cxn modelId="{2740BD60-FC2D-46B8-98A8-CE3FA506682F}" type="presOf" srcId="{82886C1E-3342-492A-9C9A-B3BE3AF5797B}" destId="{3F251323-30A8-48CC-BB38-27B307CE6C32}" srcOrd="0" destOrd="3" presId="urn:microsoft.com/office/officeart/2005/8/layout/vList5"/>
    <dgm:cxn modelId="{02AE8FF2-63A5-4397-AFF8-0D8729CDC966}" type="presOf" srcId="{AE66BAAD-EB88-47B7-ADEF-0D696D29CC2D}" destId="{4774B730-2DF0-4060-90C4-F989BAD1D67E}" srcOrd="0" destOrd="0" presId="urn:microsoft.com/office/officeart/2005/8/layout/vList5"/>
    <dgm:cxn modelId="{47FF5558-F4C8-4CB3-B217-E56D1C21927C}" type="presOf" srcId="{B8DEC8E7-3DCD-4681-BE48-0F697367664B}" destId="{015E80A8-FDEB-4AD0-AE37-FAB067453DDF}" srcOrd="0" destOrd="1" presId="urn:microsoft.com/office/officeart/2005/8/layout/vList5"/>
    <dgm:cxn modelId="{ED7DBFA5-55F8-43C5-98D2-7781A7ED64A8}" srcId="{5BEAF2D2-7F1D-47B0-933E-BEC60803415B}" destId="{B4421E6A-3622-4CF2-A81C-B0662EAFB180}" srcOrd="1" destOrd="0" parTransId="{DA196C7D-A8A5-49B5-B5D5-6B90AF1EF6D3}" sibTransId="{2DF1348E-30EF-4967-9FA8-0880985342E8}"/>
    <dgm:cxn modelId="{409FA209-F85C-4F0A-BDDD-05706B5A2AC5}" type="presOf" srcId="{3DFE58CE-D8DB-473E-B9DB-1138D33A34BD}" destId="{3F251323-30A8-48CC-BB38-27B307CE6C32}" srcOrd="0" destOrd="1" presId="urn:microsoft.com/office/officeart/2005/8/layout/vList5"/>
    <dgm:cxn modelId="{3C1DDC7E-ECBB-4B74-A903-2D8F8E4526AA}" type="presOf" srcId="{357F584B-BA2F-4A49-B9F6-7AC6E16EB7F3}" destId="{3F251323-30A8-48CC-BB38-27B307CE6C32}" srcOrd="0" destOrd="2" presId="urn:microsoft.com/office/officeart/2005/8/layout/vList5"/>
    <dgm:cxn modelId="{EBE42DB9-6236-4247-B4F6-F7F015C3E58E}" type="presOf" srcId="{6BA95D65-9EBA-4EFF-89B0-40E85DCBC606}" destId="{4BB434E5-1D3E-4D08-9C29-A48892367993}" srcOrd="0" destOrd="2" presId="urn:microsoft.com/office/officeart/2005/8/layout/vList5"/>
    <dgm:cxn modelId="{050525C8-EC33-4253-BC98-0CE9C19EEDAE}" type="presOf" srcId="{1BCE0C6E-E4DD-4CCC-B887-0F0D36C9EC60}" destId="{4774B730-2DF0-4060-90C4-F989BAD1D67E}" srcOrd="0" destOrd="1" presId="urn:microsoft.com/office/officeart/2005/8/layout/vList5"/>
    <dgm:cxn modelId="{D07E499A-E403-4B58-99EA-FEE09CD56192}" type="presOf" srcId="{18AD064F-F98D-4E40-AD15-55B8BBF8AA72}" destId="{4D24E968-E484-4867-9995-7EACDC56C1E5}" srcOrd="0" destOrd="0" presId="urn:microsoft.com/office/officeart/2005/8/layout/vList5"/>
    <dgm:cxn modelId="{CE46387D-F9FB-4111-868B-85E3AF8D3219}" srcId="{10E5F8AF-6CF3-4216-BF94-15243DF93476}" destId="{F92FD0B2-E65C-454B-B01E-AE995224B0B1}" srcOrd="4" destOrd="0" parTransId="{1D37768C-4C75-4F93-BE2D-B2EA30971B48}" sibTransId="{7E95A163-36FC-487C-9910-DBD688F74E9F}"/>
    <dgm:cxn modelId="{B2D5D750-88AC-4303-8F23-F3196CB4DC0D}" srcId="{F92FD0B2-E65C-454B-B01E-AE995224B0B1}" destId="{AE66BAAD-EB88-47B7-ADEF-0D696D29CC2D}" srcOrd="0" destOrd="0" parTransId="{31716FAC-62BC-4164-89A5-E05DAB4614E6}" sibTransId="{DEC888CD-03B1-41A2-9986-7F21D4B32A9C}"/>
    <dgm:cxn modelId="{9E3CEC2E-48C4-48B3-97B4-80D3F1AE8C90}" type="presOf" srcId="{199B0371-38DC-42EB-98D5-2C6900749D0A}" destId="{4BB434E5-1D3E-4D08-9C29-A48892367993}" srcOrd="0" destOrd="0" presId="urn:microsoft.com/office/officeart/2005/8/layout/vList5"/>
    <dgm:cxn modelId="{A401AA60-7EF2-4124-B7DD-24BCFB5CDA8E}" srcId="{F544724E-271B-42D9-B5BA-8D08F13F2126}" destId="{B8DEC8E7-3DCD-4681-BE48-0F697367664B}" srcOrd="1" destOrd="0" parTransId="{417A44EB-0E99-4DC3-866F-260C45599325}" sibTransId="{19D74C0E-52A0-4503-B128-7810CF755F84}"/>
    <dgm:cxn modelId="{A6DE41EC-51D8-41E3-B449-539FCAB0218B}" srcId="{10E5F8AF-6CF3-4216-BF94-15243DF93476}" destId="{5BEAF2D2-7F1D-47B0-933E-BEC60803415B}" srcOrd="0" destOrd="0" parTransId="{E8E49C9A-0724-4A88-B95D-6AF38FE3DE75}" sibTransId="{6BFDD3AC-F2C8-455E-AB6A-1F7A0172C9EB}"/>
    <dgm:cxn modelId="{137EB53B-89E3-4314-8CA9-7DFBF300B11D}" type="presOf" srcId="{10E5F8AF-6CF3-4216-BF94-15243DF93476}" destId="{B9FFEDC2-ECF7-4A0B-89E9-E1383791747A}" srcOrd="0" destOrd="0" presId="urn:microsoft.com/office/officeart/2005/8/layout/vList5"/>
    <dgm:cxn modelId="{CFEEFED9-E7F7-4391-A236-EFA7AB371407}" srcId="{10E5F8AF-6CF3-4216-BF94-15243DF93476}" destId="{F544724E-271B-42D9-B5BA-8D08F13F2126}" srcOrd="1" destOrd="0" parTransId="{1A21D67E-F652-4710-872B-7AE19BC08399}" sibTransId="{50D2BEDB-7A30-4EDD-8CBC-AD97F4F90329}"/>
    <dgm:cxn modelId="{303C66C9-8F27-4874-96DA-A4CCF90C2E28}" srcId="{18AD064F-F98D-4E40-AD15-55B8BBF8AA72}" destId="{6BC903AF-DFDE-410C-A47A-E42D264B133A}" srcOrd="1" destOrd="0" parTransId="{D620EE6F-1F6D-418C-8EB5-1F2917854BE2}" sibTransId="{F9B72E62-9C71-4703-B2BF-90FE729DE927}"/>
    <dgm:cxn modelId="{7EF0F0D2-BF33-4D8A-8C2C-126630C74EB3}" type="presOf" srcId="{5BEAF2D2-7F1D-47B0-933E-BEC60803415B}" destId="{0D9900EB-6E53-4CD5-BD58-41EE6DE70CF6}" srcOrd="0" destOrd="0" presId="urn:microsoft.com/office/officeart/2005/8/layout/vList5"/>
    <dgm:cxn modelId="{A217C5EC-8BE3-4860-B5CB-C5E3C3D59A51}" srcId="{18AD064F-F98D-4E40-AD15-55B8BBF8AA72}" destId="{199B0371-38DC-42EB-98D5-2C6900749D0A}" srcOrd="0" destOrd="0" parTransId="{E99A289E-3790-4AE6-AA4A-009244A3351F}" sibTransId="{E1C03A36-6474-44AF-B96E-1B3ABBDB1AC9}"/>
    <dgm:cxn modelId="{0A53FC39-2EE3-44CA-90ED-B96C56B8CCE3}" srcId="{F92FD0B2-E65C-454B-B01E-AE995224B0B1}" destId="{27C3CC2B-3D0B-4A2E-9A80-CE7E05F4BAC6}" srcOrd="2" destOrd="0" parTransId="{C1976977-DFD2-4843-9D2A-6E70D68CEFD8}" sibTransId="{245B3C6F-517C-4650-AC00-4CFF81A189BA}"/>
    <dgm:cxn modelId="{1EA704A3-4B71-4B5B-B630-EE31E8505893}" srcId="{F544724E-271B-42D9-B5BA-8D08F13F2126}" destId="{5170ADB0-CE0F-4DB5-9F9C-65EF3336AA9B}" srcOrd="0" destOrd="0" parTransId="{A6060E26-6DD9-4AF3-A2DC-0BD3E16EBBD9}" sibTransId="{2FD449AB-9CD3-457A-B0E7-0B41560F66F5}"/>
    <dgm:cxn modelId="{7CBAEF1E-8209-4198-A161-B45116545792}" type="presOf" srcId="{27C3CC2B-3D0B-4A2E-9A80-CE7E05F4BAC6}" destId="{4774B730-2DF0-4060-90C4-F989BAD1D67E}" srcOrd="0" destOrd="2" presId="urn:microsoft.com/office/officeart/2005/8/layout/vList5"/>
    <dgm:cxn modelId="{12C5BD1D-3E05-4519-A0A0-6E53722C4928}" type="presOf" srcId="{EECED5A2-70FE-4AEF-84BB-B29839E797FE}" destId="{3F251323-30A8-48CC-BB38-27B307CE6C32}" srcOrd="0" destOrd="0" presId="urn:microsoft.com/office/officeart/2005/8/layout/vList5"/>
    <dgm:cxn modelId="{07357A7F-DCAC-4802-88AE-5634B1315E27}" type="presOf" srcId="{76FA3B80-D7BD-4958-A7FB-53DD15CFB7C1}" destId="{96162C0C-DAA5-46D5-B947-5AC6E88C4700}" srcOrd="0" destOrd="0" presId="urn:microsoft.com/office/officeart/2005/8/layout/vList5"/>
    <dgm:cxn modelId="{52BE7508-82CB-4E86-9821-C9E232139CEA}" srcId="{76FA3B80-D7BD-4958-A7FB-53DD15CFB7C1}" destId="{82886C1E-3342-492A-9C9A-B3BE3AF5797B}" srcOrd="3" destOrd="0" parTransId="{EA56F363-4AE4-45C7-8B76-ECA068CE7D5D}" sibTransId="{980CD3A8-F04C-41E7-8F40-E9E7F4E483D4}"/>
    <dgm:cxn modelId="{F89A7640-3B8D-4DD1-B009-D3CC6F035400}" srcId="{F92FD0B2-E65C-454B-B01E-AE995224B0B1}" destId="{1BCE0C6E-E4DD-4CCC-B887-0F0D36C9EC60}" srcOrd="1" destOrd="0" parTransId="{63DFCF97-4605-4F76-BF61-8A50B93839D3}" sibTransId="{9BF925D5-E7EF-4DF5-997E-1162EAD1CECA}"/>
    <dgm:cxn modelId="{135F2BE3-8B11-4B07-849D-777826972A74}" type="presOf" srcId="{B86CA148-E581-4981-9C50-97DEEC7826BA}" destId="{B3B37882-D253-4B1B-B4AB-96E4DF0BF8E1}" srcOrd="0" destOrd="0" presId="urn:microsoft.com/office/officeart/2005/8/layout/vList5"/>
    <dgm:cxn modelId="{A2A1053D-00D7-4DDC-B0DF-1BD84B3A984F}" srcId="{76FA3B80-D7BD-4958-A7FB-53DD15CFB7C1}" destId="{EECED5A2-70FE-4AEF-84BB-B29839E797FE}" srcOrd="0" destOrd="0" parTransId="{B8244A64-85D7-44A6-AD35-B1B215DD93D3}" sibTransId="{71D6C38B-A3DF-4CF1-BFBE-86C2BE8C573D}"/>
    <dgm:cxn modelId="{08A7E86B-76D7-4AD3-A527-61C38AAF9D6B}" type="presParOf" srcId="{B9FFEDC2-ECF7-4A0B-89E9-E1383791747A}" destId="{CD35FF13-BF8E-4647-91B4-42D8E2AA502C}" srcOrd="0" destOrd="0" presId="urn:microsoft.com/office/officeart/2005/8/layout/vList5"/>
    <dgm:cxn modelId="{9412D228-B3F0-45BE-A91C-3703B7DE4E08}" type="presParOf" srcId="{CD35FF13-BF8E-4647-91B4-42D8E2AA502C}" destId="{0D9900EB-6E53-4CD5-BD58-41EE6DE70CF6}" srcOrd="0" destOrd="0" presId="urn:microsoft.com/office/officeart/2005/8/layout/vList5"/>
    <dgm:cxn modelId="{9B697752-7452-4694-B4CF-99486BBB68CF}" type="presParOf" srcId="{CD35FF13-BF8E-4647-91B4-42D8E2AA502C}" destId="{B3B37882-D253-4B1B-B4AB-96E4DF0BF8E1}" srcOrd="1" destOrd="0" presId="urn:microsoft.com/office/officeart/2005/8/layout/vList5"/>
    <dgm:cxn modelId="{8D00D610-3839-450D-A18B-675F9F4E7960}" type="presParOf" srcId="{B9FFEDC2-ECF7-4A0B-89E9-E1383791747A}" destId="{04BD0942-A0D3-46DF-88F2-9C3E0627682B}" srcOrd="1" destOrd="0" presId="urn:microsoft.com/office/officeart/2005/8/layout/vList5"/>
    <dgm:cxn modelId="{109492EB-0B63-4C45-8BFE-17C4472EEA7B}" type="presParOf" srcId="{B9FFEDC2-ECF7-4A0B-89E9-E1383791747A}" destId="{C4A0C2F9-6A2A-4010-8B3B-F16B5759EB11}" srcOrd="2" destOrd="0" presId="urn:microsoft.com/office/officeart/2005/8/layout/vList5"/>
    <dgm:cxn modelId="{E7802BF8-C373-451A-8C85-7B92930455FA}" type="presParOf" srcId="{C4A0C2F9-6A2A-4010-8B3B-F16B5759EB11}" destId="{09FFFC0D-6E68-41AD-BA53-F2F157279430}" srcOrd="0" destOrd="0" presId="urn:microsoft.com/office/officeart/2005/8/layout/vList5"/>
    <dgm:cxn modelId="{A44C13FD-E10A-4447-ABE2-6F1EFA715BD9}" type="presParOf" srcId="{C4A0C2F9-6A2A-4010-8B3B-F16B5759EB11}" destId="{015E80A8-FDEB-4AD0-AE37-FAB067453DDF}" srcOrd="1" destOrd="0" presId="urn:microsoft.com/office/officeart/2005/8/layout/vList5"/>
    <dgm:cxn modelId="{E5A25648-8C75-4A1A-93FC-42AC3F65F0AB}" type="presParOf" srcId="{B9FFEDC2-ECF7-4A0B-89E9-E1383791747A}" destId="{9D58898B-2F51-4BAC-9DE2-119CC498E830}" srcOrd="3" destOrd="0" presId="urn:microsoft.com/office/officeart/2005/8/layout/vList5"/>
    <dgm:cxn modelId="{98BBD65B-96EC-4D9D-918B-D6F3F6A596DF}" type="presParOf" srcId="{B9FFEDC2-ECF7-4A0B-89E9-E1383791747A}" destId="{0D8B87B8-59C9-4CE8-B034-3515DB599222}" srcOrd="4" destOrd="0" presId="urn:microsoft.com/office/officeart/2005/8/layout/vList5"/>
    <dgm:cxn modelId="{C2F4FA95-B4DA-4A56-97B1-2E8B74D49CCD}" type="presParOf" srcId="{0D8B87B8-59C9-4CE8-B034-3515DB599222}" destId="{4D24E968-E484-4867-9995-7EACDC56C1E5}" srcOrd="0" destOrd="0" presId="urn:microsoft.com/office/officeart/2005/8/layout/vList5"/>
    <dgm:cxn modelId="{000B6BBE-C8DB-406F-8BDD-716385122E8E}" type="presParOf" srcId="{0D8B87B8-59C9-4CE8-B034-3515DB599222}" destId="{4BB434E5-1D3E-4D08-9C29-A48892367993}" srcOrd="1" destOrd="0" presId="urn:microsoft.com/office/officeart/2005/8/layout/vList5"/>
    <dgm:cxn modelId="{366E2A95-7FF9-4611-BDC7-F36D5E9541DC}" type="presParOf" srcId="{B9FFEDC2-ECF7-4A0B-89E9-E1383791747A}" destId="{A7CE3F2A-996C-42B0-A9BE-5303472A7F34}" srcOrd="5" destOrd="0" presId="urn:microsoft.com/office/officeart/2005/8/layout/vList5"/>
    <dgm:cxn modelId="{0C777E1E-DF3E-46D2-8B2C-8715E61893B6}" type="presParOf" srcId="{B9FFEDC2-ECF7-4A0B-89E9-E1383791747A}" destId="{99464515-2B3F-49A5-90FE-CE251E4392BB}" srcOrd="6" destOrd="0" presId="urn:microsoft.com/office/officeart/2005/8/layout/vList5"/>
    <dgm:cxn modelId="{007DD92C-E4C3-4D9E-933A-2ECC4E944F7F}" type="presParOf" srcId="{99464515-2B3F-49A5-90FE-CE251E4392BB}" destId="{96162C0C-DAA5-46D5-B947-5AC6E88C4700}" srcOrd="0" destOrd="0" presId="urn:microsoft.com/office/officeart/2005/8/layout/vList5"/>
    <dgm:cxn modelId="{9C6D22B5-8FD4-4C1A-8508-438740B2D6C6}" type="presParOf" srcId="{99464515-2B3F-49A5-90FE-CE251E4392BB}" destId="{3F251323-30A8-48CC-BB38-27B307CE6C32}" srcOrd="1" destOrd="0" presId="urn:microsoft.com/office/officeart/2005/8/layout/vList5"/>
    <dgm:cxn modelId="{D6D9A6E9-68B8-47FA-A9F1-480F20C294A3}" type="presParOf" srcId="{B9FFEDC2-ECF7-4A0B-89E9-E1383791747A}" destId="{ACD44B81-B787-4D79-8582-1AEFC5416229}" srcOrd="7" destOrd="0" presId="urn:microsoft.com/office/officeart/2005/8/layout/vList5"/>
    <dgm:cxn modelId="{0E63B18A-19A8-4F8D-BBE1-77259990F25B}" type="presParOf" srcId="{B9FFEDC2-ECF7-4A0B-89E9-E1383791747A}" destId="{65DDC632-8820-4EC9-8122-B54FD0D436FD}" srcOrd="8" destOrd="0" presId="urn:microsoft.com/office/officeart/2005/8/layout/vList5"/>
    <dgm:cxn modelId="{A4009AFE-C960-4D51-9BD8-4A359B92CC1D}" type="presParOf" srcId="{65DDC632-8820-4EC9-8122-B54FD0D436FD}" destId="{7FFD47FA-DF7C-4904-896D-5E9C3F17E953}" srcOrd="0" destOrd="0" presId="urn:microsoft.com/office/officeart/2005/8/layout/vList5"/>
    <dgm:cxn modelId="{79F932DA-F06A-426A-B4CA-CCFD622AE91F}" type="presParOf" srcId="{65DDC632-8820-4EC9-8122-B54FD0D436FD}" destId="{4774B730-2DF0-4060-90C4-F989BAD1D67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E5F8AF-6CF3-4216-BF94-15243DF93476}" type="doc">
      <dgm:prSet loTypeId="urn:microsoft.com/office/officeart/2005/8/layout/vList5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BEAF2D2-7F1D-47B0-933E-BEC60803415B}">
      <dgm:prSet phldrT="[Text]"/>
      <dgm:spPr/>
      <dgm:t>
        <a:bodyPr/>
        <a:lstStyle/>
        <a:p>
          <a:r>
            <a:rPr lang="en-US" dirty="0" smtClean="0"/>
            <a:t>Introductions (Around the table)</a:t>
          </a:r>
          <a:endParaRPr lang="en-US" dirty="0"/>
        </a:p>
      </dgm:t>
    </dgm:pt>
    <dgm:pt modelId="{E8E49C9A-0724-4A88-B95D-6AF38FE3DE75}" type="parTrans" cxnId="{A6DE41EC-51D8-41E3-B449-539FCAB0218B}">
      <dgm:prSet/>
      <dgm:spPr/>
      <dgm:t>
        <a:bodyPr/>
        <a:lstStyle/>
        <a:p>
          <a:endParaRPr lang="en-US"/>
        </a:p>
      </dgm:t>
    </dgm:pt>
    <dgm:pt modelId="{6BFDD3AC-F2C8-455E-AB6A-1F7A0172C9EB}" type="sibTrans" cxnId="{A6DE41EC-51D8-41E3-B449-539FCAB0218B}">
      <dgm:prSet/>
      <dgm:spPr/>
      <dgm:t>
        <a:bodyPr/>
        <a:lstStyle/>
        <a:p>
          <a:endParaRPr lang="en-US"/>
        </a:p>
      </dgm:t>
    </dgm:pt>
    <dgm:pt modelId="{B86CA148-E581-4981-9C50-97DEEC7826BA}">
      <dgm:prSet phldrT="[Text]" custT="1"/>
      <dgm:spPr/>
      <dgm:t>
        <a:bodyPr/>
        <a:lstStyle/>
        <a:p>
          <a:r>
            <a:rPr lang="en-US" sz="1200" dirty="0" smtClean="0"/>
            <a:t>Name, Grade, School, Interests</a:t>
          </a:r>
          <a:endParaRPr lang="en-US" sz="1200" dirty="0"/>
        </a:p>
      </dgm:t>
    </dgm:pt>
    <dgm:pt modelId="{681197C0-62FE-44EF-93EE-A112E73BB3CD}" type="parTrans" cxnId="{61D2A7C0-A648-4002-814C-BDCC3CD5DCB0}">
      <dgm:prSet/>
      <dgm:spPr/>
      <dgm:t>
        <a:bodyPr/>
        <a:lstStyle/>
        <a:p>
          <a:endParaRPr lang="en-US"/>
        </a:p>
      </dgm:t>
    </dgm:pt>
    <dgm:pt modelId="{0B910E8A-296E-4289-BC55-2FA8A1EC295A}" type="sibTrans" cxnId="{61D2A7C0-A648-4002-814C-BDCC3CD5DCB0}">
      <dgm:prSet/>
      <dgm:spPr/>
      <dgm:t>
        <a:bodyPr/>
        <a:lstStyle/>
        <a:p>
          <a:endParaRPr lang="en-US"/>
        </a:p>
      </dgm:t>
    </dgm:pt>
    <dgm:pt modelId="{F544724E-271B-42D9-B5BA-8D08F13F2126}">
      <dgm:prSet phldrT="[Text]"/>
      <dgm:spPr/>
      <dgm:t>
        <a:bodyPr/>
        <a:lstStyle/>
        <a:p>
          <a:r>
            <a:rPr lang="en-US" dirty="0" smtClean="0"/>
            <a:t>About the Instructor</a:t>
          </a:r>
          <a:endParaRPr lang="en-US" dirty="0"/>
        </a:p>
      </dgm:t>
    </dgm:pt>
    <dgm:pt modelId="{1A21D67E-F652-4710-872B-7AE19BC08399}" type="parTrans" cxnId="{CFEEFED9-E7F7-4391-A236-EFA7AB371407}">
      <dgm:prSet/>
      <dgm:spPr/>
      <dgm:t>
        <a:bodyPr/>
        <a:lstStyle/>
        <a:p>
          <a:endParaRPr lang="en-US"/>
        </a:p>
      </dgm:t>
    </dgm:pt>
    <dgm:pt modelId="{50D2BEDB-7A30-4EDD-8CBC-AD97F4F90329}" type="sibTrans" cxnId="{CFEEFED9-E7F7-4391-A236-EFA7AB371407}">
      <dgm:prSet/>
      <dgm:spPr/>
      <dgm:t>
        <a:bodyPr/>
        <a:lstStyle/>
        <a:p>
          <a:endParaRPr lang="en-US"/>
        </a:p>
      </dgm:t>
    </dgm:pt>
    <dgm:pt modelId="{5170ADB0-CE0F-4DB5-9F9C-65EF3336AA9B}">
      <dgm:prSet phldrT="[Text]" custT="1"/>
      <dgm:spPr/>
      <dgm:t>
        <a:bodyPr/>
        <a:lstStyle/>
        <a:p>
          <a:r>
            <a:rPr lang="en-US" sz="1200" dirty="0" smtClean="0"/>
            <a:t>Name, Grade, School</a:t>
          </a:r>
          <a:endParaRPr lang="en-US" sz="1200" dirty="0"/>
        </a:p>
      </dgm:t>
    </dgm:pt>
    <dgm:pt modelId="{A6060E26-6DD9-4AF3-A2DC-0BD3E16EBBD9}" type="parTrans" cxnId="{1EA704A3-4B71-4B5B-B630-EE31E8505893}">
      <dgm:prSet/>
      <dgm:spPr/>
      <dgm:t>
        <a:bodyPr/>
        <a:lstStyle/>
        <a:p>
          <a:endParaRPr lang="en-US"/>
        </a:p>
      </dgm:t>
    </dgm:pt>
    <dgm:pt modelId="{2FD449AB-9CD3-457A-B0E7-0B41560F66F5}" type="sibTrans" cxnId="{1EA704A3-4B71-4B5B-B630-EE31E8505893}">
      <dgm:prSet/>
      <dgm:spPr/>
      <dgm:t>
        <a:bodyPr/>
        <a:lstStyle/>
        <a:p>
          <a:endParaRPr lang="en-US"/>
        </a:p>
      </dgm:t>
    </dgm:pt>
    <dgm:pt modelId="{18AD064F-F98D-4E40-AD15-55B8BBF8AA72}">
      <dgm:prSet phldrT="[Text]"/>
      <dgm:spPr/>
      <dgm:t>
        <a:bodyPr/>
        <a:lstStyle/>
        <a:p>
          <a:r>
            <a:rPr lang="en-US" dirty="0" smtClean="0"/>
            <a:t>Demo of 2 Wheel Robot</a:t>
          </a:r>
          <a:endParaRPr lang="en-US" dirty="0"/>
        </a:p>
      </dgm:t>
    </dgm:pt>
    <dgm:pt modelId="{9655EC7C-E0E0-40C8-A2B5-B77C7C2CF81E}" type="parTrans" cxnId="{00D505CF-2CA9-432D-A143-DFFC36D335B8}">
      <dgm:prSet/>
      <dgm:spPr/>
      <dgm:t>
        <a:bodyPr/>
        <a:lstStyle/>
        <a:p>
          <a:endParaRPr lang="en-US"/>
        </a:p>
      </dgm:t>
    </dgm:pt>
    <dgm:pt modelId="{77098FDC-A48E-4E8D-A1CA-8044E71CD630}" type="sibTrans" cxnId="{00D505CF-2CA9-432D-A143-DFFC36D335B8}">
      <dgm:prSet/>
      <dgm:spPr/>
      <dgm:t>
        <a:bodyPr/>
        <a:lstStyle/>
        <a:p>
          <a:endParaRPr lang="en-US"/>
        </a:p>
      </dgm:t>
    </dgm:pt>
    <dgm:pt modelId="{199B0371-38DC-42EB-98D5-2C6900749D0A}">
      <dgm:prSet phldrT="[Text]"/>
      <dgm:spPr/>
      <dgm:t>
        <a:bodyPr/>
        <a:lstStyle/>
        <a:p>
          <a:r>
            <a:rPr lang="en-US" dirty="0" smtClean="0"/>
            <a:t>Demo – touch/see the parts: Wheels - </a:t>
          </a:r>
          <a:endParaRPr lang="en-US" dirty="0"/>
        </a:p>
      </dgm:t>
    </dgm:pt>
    <dgm:pt modelId="{E99A289E-3790-4AE6-AA4A-009244A3351F}" type="parTrans" cxnId="{A217C5EC-8BE3-4860-B5CB-C5E3C3D59A51}">
      <dgm:prSet/>
      <dgm:spPr/>
      <dgm:t>
        <a:bodyPr/>
        <a:lstStyle/>
        <a:p>
          <a:endParaRPr lang="en-US"/>
        </a:p>
      </dgm:t>
    </dgm:pt>
    <dgm:pt modelId="{E1C03A36-6474-44AF-B96E-1B3ABBDB1AC9}" type="sibTrans" cxnId="{A217C5EC-8BE3-4860-B5CB-C5E3C3D59A51}">
      <dgm:prSet/>
      <dgm:spPr/>
      <dgm:t>
        <a:bodyPr/>
        <a:lstStyle/>
        <a:p>
          <a:endParaRPr lang="en-US"/>
        </a:p>
      </dgm:t>
    </dgm:pt>
    <dgm:pt modelId="{76FA3B80-D7BD-4958-A7FB-53DD15CFB7C1}">
      <dgm:prSet phldrT="[Text]"/>
      <dgm:spPr/>
      <dgm:t>
        <a:bodyPr/>
        <a:lstStyle/>
        <a:p>
          <a:r>
            <a:rPr lang="en-US" dirty="0" smtClean="0"/>
            <a:t>Video of 4 Wheel Robot</a:t>
          </a:r>
          <a:endParaRPr lang="en-US" dirty="0"/>
        </a:p>
      </dgm:t>
    </dgm:pt>
    <dgm:pt modelId="{BB602DE0-C627-407C-B546-567BE91905E1}" type="parTrans" cxnId="{E1188B96-E109-4F18-BA08-7CB7996F7B07}">
      <dgm:prSet/>
      <dgm:spPr/>
      <dgm:t>
        <a:bodyPr/>
        <a:lstStyle/>
        <a:p>
          <a:endParaRPr lang="en-US"/>
        </a:p>
      </dgm:t>
    </dgm:pt>
    <dgm:pt modelId="{977C6D3D-74BD-4ADA-9DD9-F25269766EF2}" type="sibTrans" cxnId="{E1188B96-E109-4F18-BA08-7CB7996F7B07}">
      <dgm:prSet/>
      <dgm:spPr/>
      <dgm:t>
        <a:bodyPr/>
        <a:lstStyle/>
        <a:p>
          <a:endParaRPr lang="en-US"/>
        </a:p>
      </dgm:t>
    </dgm:pt>
    <dgm:pt modelId="{EECED5A2-70FE-4AEF-84BB-B29839E797FE}">
      <dgm:prSet phldrT="[Text]"/>
      <dgm:spPr/>
      <dgm:t>
        <a:bodyPr/>
        <a:lstStyle/>
        <a:p>
          <a:r>
            <a:rPr lang="en-US" dirty="0" smtClean="0"/>
            <a:t>5  Minute Video: </a:t>
          </a:r>
          <a:r>
            <a:rPr lang="en-US" dirty="0" smtClean="0">
              <a:hlinkClick xmlns:r="http://schemas.openxmlformats.org/officeDocument/2006/relationships" r:id="rId1"/>
            </a:rPr>
            <a:t>https://www.youtube.com/watch?v=BwCCtqTTkEI</a:t>
          </a:r>
          <a:endParaRPr lang="en-US" dirty="0"/>
        </a:p>
      </dgm:t>
    </dgm:pt>
    <dgm:pt modelId="{B8244A64-85D7-44A6-AD35-B1B215DD93D3}" type="parTrans" cxnId="{A2A1053D-00D7-4DDC-B0DF-1BD84B3A984F}">
      <dgm:prSet/>
      <dgm:spPr/>
      <dgm:t>
        <a:bodyPr/>
        <a:lstStyle/>
        <a:p>
          <a:endParaRPr lang="en-US"/>
        </a:p>
      </dgm:t>
    </dgm:pt>
    <dgm:pt modelId="{71D6C38B-A3DF-4CF1-BFBE-86C2BE8C573D}" type="sibTrans" cxnId="{A2A1053D-00D7-4DDC-B0DF-1BD84B3A984F}">
      <dgm:prSet/>
      <dgm:spPr/>
      <dgm:t>
        <a:bodyPr/>
        <a:lstStyle/>
        <a:p>
          <a:endParaRPr lang="en-US"/>
        </a:p>
      </dgm:t>
    </dgm:pt>
    <dgm:pt modelId="{E10B5B1F-282A-415F-AAEB-6CF8715304D3}">
      <dgm:prSet phldrT="[Text]"/>
      <dgm:spPr/>
      <dgm:t>
        <a:bodyPr/>
        <a:lstStyle/>
        <a:p>
          <a:r>
            <a:rPr lang="en-US" dirty="0" smtClean="0"/>
            <a:t>What are Micro Controllers?</a:t>
          </a:r>
          <a:endParaRPr lang="en-US" dirty="0"/>
        </a:p>
      </dgm:t>
    </dgm:pt>
    <dgm:pt modelId="{DBCCE836-7EE1-4A72-A285-294FD1A8F349}" type="parTrans" cxnId="{9F6D3EF8-24E7-450A-841B-10D1E6EE0205}">
      <dgm:prSet/>
      <dgm:spPr/>
      <dgm:t>
        <a:bodyPr/>
        <a:lstStyle/>
        <a:p>
          <a:endParaRPr lang="en-US"/>
        </a:p>
      </dgm:t>
    </dgm:pt>
    <dgm:pt modelId="{E6A1AE63-38A6-4158-8825-EB7944711D90}" type="sibTrans" cxnId="{9F6D3EF8-24E7-450A-841B-10D1E6EE0205}">
      <dgm:prSet/>
      <dgm:spPr/>
      <dgm:t>
        <a:bodyPr/>
        <a:lstStyle/>
        <a:p>
          <a:endParaRPr lang="en-US"/>
        </a:p>
      </dgm:t>
    </dgm:pt>
    <dgm:pt modelId="{D11CB996-13B2-4385-A468-A94C5DA188FE}">
      <dgm:prSet phldrT="[Text]"/>
      <dgm:spPr/>
      <dgm:t>
        <a:bodyPr/>
        <a:lstStyle/>
        <a:p>
          <a:r>
            <a:rPr lang="en-US" dirty="0" smtClean="0"/>
            <a:t>Arduino UNO (First open source Micro Controller)</a:t>
          </a:r>
          <a:endParaRPr lang="en-US" dirty="0"/>
        </a:p>
      </dgm:t>
    </dgm:pt>
    <dgm:pt modelId="{5B2D82C3-2D9F-4CE9-97BF-BC75F8E29E1D}" type="parTrans" cxnId="{7C9E7298-8DF6-4205-9AF5-14EC2D344B89}">
      <dgm:prSet/>
      <dgm:spPr/>
      <dgm:t>
        <a:bodyPr/>
        <a:lstStyle/>
        <a:p>
          <a:endParaRPr lang="en-US"/>
        </a:p>
      </dgm:t>
    </dgm:pt>
    <dgm:pt modelId="{D679C8A2-2F4A-462C-A626-A32FAB1876F8}" type="sibTrans" cxnId="{7C9E7298-8DF6-4205-9AF5-14EC2D344B89}">
      <dgm:prSet/>
      <dgm:spPr/>
      <dgm:t>
        <a:bodyPr/>
        <a:lstStyle/>
        <a:p>
          <a:endParaRPr lang="en-US"/>
        </a:p>
      </dgm:t>
    </dgm:pt>
    <dgm:pt modelId="{92AE0131-66EC-4468-931E-C70A36557437}">
      <dgm:prSet phldrT="[Text]" custT="1"/>
      <dgm:spPr/>
      <dgm:t>
        <a:bodyPr/>
        <a:lstStyle/>
        <a:p>
          <a:r>
            <a:rPr lang="en-US" sz="1200" dirty="0" smtClean="0"/>
            <a:t>Why you are Here?</a:t>
          </a:r>
          <a:endParaRPr lang="en-US" sz="1200" dirty="0"/>
        </a:p>
      </dgm:t>
    </dgm:pt>
    <dgm:pt modelId="{324DA514-BC61-41F3-8FCE-9A5FB0D78186}" type="parTrans" cxnId="{4A065FEC-97EC-4CA3-BA23-17233C0FBFBE}">
      <dgm:prSet/>
      <dgm:spPr/>
      <dgm:t>
        <a:bodyPr/>
        <a:lstStyle/>
        <a:p>
          <a:endParaRPr lang="en-US"/>
        </a:p>
      </dgm:t>
    </dgm:pt>
    <dgm:pt modelId="{7E7B8C7E-95FF-40C1-AF41-D0CFE1CB4ED8}" type="sibTrans" cxnId="{4A065FEC-97EC-4CA3-BA23-17233C0FBFBE}">
      <dgm:prSet/>
      <dgm:spPr/>
      <dgm:t>
        <a:bodyPr/>
        <a:lstStyle/>
        <a:p>
          <a:endParaRPr lang="en-US"/>
        </a:p>
      </dgm:t>
    </dgm:pt>
    <dgm:pt modelId="{FC769500-7173-413D-B884-271CF5F06839}">
      <dgm:prSet phldrT="[Text]" custT="1"/>
      <dgm:spPr/>
      <dgm:t>
        <a:bodyPr/>
        <a:lstStyle/>
        <a:p>
          <a:r>
            <a:rPr lang="en-US" sz="1200" dirty="0" smtClean="0"/>
            <a:t>Any prior experience with Micro Controllers? Wearables?</a:t>
          </a:r>
          <a:endParaRPr lang="en-US" sz="1200" dirty="0"/>
        </a:p>
      </dgm:t>
    </dgm:pt>
    <dgm:pt modelId="{8EBD05C9-2421-4E29-A1F8-9ACDEB50443E}" type="parTrans" cxnId="{2AE25128-F0FA-4FD2-802D-5331B7ABC629}">
      <dgm:prSet/>
      <dgm:spPr/>
      <dgm:t>
        <a:bodyPr/>
        <a:lstStyle/>
        <a:p>
          <a:endParaRPr lang="en-US"/>
        </a:p>
      </dgm:t>
    </dgm:pt>
    <dgm:pt modelId="{7CF67A1C-A971-4A0F-A9D0-2C7FBA5E9CD7}" type="sibTrans" cxnId="{2AE25128-F0FA-4FD2-802D-5331B7ABC629}">
      <dgm:prSet/>
      <dgm:spPr/>
      <dgm:t>
        <a:bodyPr/>
        <a:lstStyle/>
        <a:p>
          <a:endParaRPr lang="en-US"/>
        </a:p>
      </dgm:t>
    </dgm:pt>
    <dgm:pt modelId="{753391D8-DC88-49A4-821D-6B7FAAD9F4C2}">
      <dgm:prSet phldrT="[Text]" custT="1"/>
      <dgm:spPr/>
      <dgm:t>
        <a:bodyPr/>
        <a:lstStyle/>
        <a:p>
          <a:r>
            <a:rPr lang="en-US" sz="1200" dirty="0" smtClean="0"/>
            <a:t>Interests: IGEM and Biology, Electronics, </a:t>
          </a:r>
          <a:r>
            <a:rPr lang="en-US" sz="1200" dirty="0" err="1" smtClean="0"/>
            <a:t>Kinemeter</a:t>
          </a:r>
          <a:endParaRPr lang="en-US" sz="1200" dirty="0"/>
        </a:p>
      </dgm:t>
    </dgm:pt>
    <dgm:pt modelId="{F30B0B02-D7F7-49AF-9B5F-3CA495F720F0}" type="parTrans" cxnId="{97AE28AE-F174-4517-AE20-1BE895F1E8BB}">
      <dgm:prSet/>
      <dgm:spPr/>
      <dgm:t>
        <a:bodyPr/>
        <a:lstStyle/>
        <a:p>
          <a:endParaRPr lang="en-US"/>
        </a:p>
      </dgm:t>
    </dgm:pt>
    <dgm:pt modelId="{A9E86802-320B-4BE6-9B67-A95AA407440C}" type="sibTrans" cxnId="{97AE28AE-F174-4517-AE20-1BE895F1E8BB}">
      <dgm:prSet/>
      <dgm:spPr/>
      <dgm:t>
        <a:bodyPr/>
        <a:lstStyle/>
        <a:p>
          <a:endParaRPr lang="en-US"/>
        </a:p>
      </dgm:t>
    </dgm:pt>
    <dgm:pt modelId="{C77B07CF-2D05-4229-BF28-13CF0F86DE86}">
      <dgm:prSet phldrT="[Text]" custT="1"/>
      <dgm:spPr/>
      <dgm:t>
        <a:bodyPr/>
        <a:lstStyle/>
        <a:p>
          <a:r>
            <a:rPr lang="en-US" sz="1200" dirty="0" smtClean="0"/>
            <a:t>Current Work: Electricity &amp; Magnetism, Faraday’s law</a:t>
          </a:r>
          <a:endParaRPr lang="en-US" sz="1200" dirty="0"/>
        </a:p>
      </dgm:t>
    </dgm:pt>
    <dgm:pt modelId="{36C97932-8617-40E4-A764-2A8034347D5B}" type="parTrans" cxnId="{3C2CA29E-FC4E-45AD-822D-166AEFCE25EB}">
      <dgm:prSet/>
      <dgm:spPr/>
      <dgm:t>
        <a:bodyPr/>
        <a:lstStyle/>
        <a:p>
          <a:endParaRPr lang="en-US"/>
        </a:p>
      </dgm:t>
    </dgm:pt>
    <dgm:pt modelId="{126DC123-6A92-4476-8CBA-23576100A603}" type="sibTrans" cxnId="{3C2CA29E-FC4E-45AD-822D-166AEFCE25EB}">
      <dgm:prSet/>
      <dgm:spPr/>
      <dgm:t>
        <a:bodyPr/>
        <a:lstStyle/>
        <a:p>
          <a:endParaRPr lang="en-US"/>
        </a:p>
      </dgm:t>
    </dgm:pt>
    <dgm:pt modelId="{D842274C-87FC-45D1-B369-97081327C21B}">
      <dgm:prSet phldrT="[Text]" custT="1"/>
      <dgm:spPr/>
      <dgm:t>
        <a:bodyPr/>
        <a:lstStyle/>
        <a:p>
          <a:r>
            <a:rPr lang="en-US" sz="1200" dirty="0" smtClean="0"/>
            <a:t>Goals: Making physics labs for everyone</a:t>
          </a:r>
          <a:endParaRPr lang="en-US" sz="1200" dirty="0"/>
        </a:p>
      </dgm:t>
    </dgm:pt>
    <dgm:pt modelId="{96EB98EC-5FDD-4F68-98BF-765D2503440A}" type="parTrans" cxnId="{58343257-CC80-4E8E-9937-E6EE4AAA2E2F}">
      <dgm:prSet/>
      <dgm:spPr/>
      <dgm:t>
        <a:bodyPr/>
        <a:lstStyle/>
        <a:p>
          <a:endParaRPr lang="en-US"/>
        </a:p>
      </dgm:t>
    </dgm:pt>
    <dgm:pt modelId="{1D53F5AC-0C2C-493E-B224-0EBB8D8D28DD}" type="sibTrans" cxnId="{58343257-CC80-4E8E-9937-E6EE4AAA2E2F}">
      <dgm:prSet/>
      <dgm:spPr/>
      <dgm:t>
        <a:bodyPr/>
        <a:lstStyle/>
        <a:p>
          <a:endParaRPr lang="en-US"/>
        </a:p>
      </dgm:t>
    </dgm:pt>
    <dgm:pt modelId="{3002C06B-83E9-41E5-A4E8-E4F0F484CC24}">
      <dgm:prSet phldrT="[Text]"/>
      <dgm:spPr/>
      <dgm:t>
        <a:bodyPr/>
        <a:lstStyle/>
        <a:p>
          <a:r>
            <a:rPr lang="en-US" dirty="0" smtClean="0"/>
            <a:t>Pass around “UNO”.  And, then “Metro” – same but miniaturized</a:t>
          </a:r>
          <a:endParaRPr lang="en-US" dirty="0"/>
        </a:p>
      </dgm:t>
    </dgm:pt>
    <dgm:pt modelId="{7779CA8B-9F88-4A0A-A6E1-B4BA65B5BCBE}" type="parTrans" cxnId="{0B2F394D-6AB8-4B3A-BF74-F1425D6F9EBB}">
      <dgm:prSet/>
      <dgm:spPr/>
      <dgm:t>
        <a:bodyPr/>
        <a:lstStyle/>
        <a:p>
          <a:endParaRPr lang="en-US"/>
        </a:p>
      </dgm:t>
    </dgm:pt>
    <dgm:pt modelId="{2FACF792-FBC8-4DB7-9966-50BD42A6BF8F}" type="sibTrans" cxnId="{0B2F394D-6AB8-4B3A-BF74-F1425D6F9EBB}">
      <dgm:prSet/>
      <dgm:spPr/>
      <dgm:t>
        <a:bodyPr/>
        <a:lstStyle/>
        <a:p>
          <a:endParaRPr lang="en-US"/>
        </a:p>
      </dgm:t>
    </dgm:pt>
    <dgm:pt modelId="{90C5C2A8-B32C-484C-AD7E-302187F85845}">
      <dgm:prSet phldrT="[Text]"/>
      <dgm:spPr/>
      <dgm:t>
        <a:bodyPr/>
        <a:lstStyle/>
        <a:p>
          <a:r>
            <a:rPr lang="en-US" dirty="0" smtClean="0"/>
            <a:t>It means your designs are open, your instruction is open – but goods &amp; Services paid</a:t>
          </a:r>
          <a:endParaRPr lang="en-US" dirty="0"/>
        </a:p>
      </dgm:t>
    </dgm:pt>
    <dgm:pt modelId="{597002D5-B35B-4D3C-A6F1-DCD10A21E63A}" type="parTrans" cxnId="{66C6B3CE-BF8A-4134-B112-02641F0A38C1}">
      <dgm:prSet/>
      <dgm:spPr/>
      <dgm:t>
        <a:bodyPr/>
        <a:lstStyle/>
        <a:p>
          <a:endParaRPr lang="en-US"/>
        </a:p>
      </dgm:t>
    </dgm:pt>
    <dgm:pt modelId="{651B241B-A996-4C27-B9A5-541E6853FDD8}" type="sibTrans" cxnId="{66C6B3CE-BF8A-4134-B112-02641F0A38C1}">
      <dgm:prSet/>
      <dgm:spPr/>
      <dgm:t>
        <a:bodyPr/>
        <a:lstStyle/>
        <a:p>
          <a:endParaRPr lang="en-US"/>
        </a:p>
      </dgm:t>
    </dgm:pt>
    <dgm:pt modelId="{2743F3E0-D0C8-4095-BDB8-75F138F2CA24}">
      <dgm:prSet phldrT="[Text]"/>
      <dgm:spPr/>
      <dgm:t>
        <a:bodyPr/>
        <a:lstStyle/>
        <a:p>
          <a:r>
            <a:rPr lang="en-US" dirty="0" smtClean="0"/>
            <a:t>Micro Controller, Bluetooth, Controlling App.</a:t>
          </a:r>
          <a:endParaRPr lang="en-US" dirty="0"/>
        </a:p>
      </dgm:t>
    </dgm:pt>
    <dgm:pt modelId="{BE7F97E6-C350-4903-B5EB-3B8E0B64A039}" type="parTrans" cxnId="{1719309D-07E9-4984-A617-3E97243D197E}">
      <dgm:prSet/>
      <dgm:spPr/>
      <dgm:t>
        <a:bodyPr/>
        <a:lstStyle/>
        <a:p>
          <a:endParaRPr lang="en-US"/>
        </a:p>
      </dgm:t>
    </dgm:pt>
    <dgm:pt modelId="{C94DD7E0-9587-4AE7-A934-A32F0306E208}" type="sibTrans" cxnId="{1719309D-07E9-4984-A617-3E97243D197E}">
      <dgm:prSet/>
      <dgm:spPr/>
      <dgm:t>
        <a:bodyPr/>
        <a:lstStyle/>
        <a:p>
          <a:endParaRPr lang="en-US"/>
        </a:p>
      </dgm:t>
    </dgm:pt>
    <dgm:pt modelId="{FBC088B6-889E-47E3-AEE5-544C698A1A5F}">
      <dgm:prSet phldrT="[Text]"/>
      <dgm:spPr/>
      <dgm:t>
        <a:bodyPr/>
        <a:lstStyle/>
        <a:p>
          <a:r>
            <a:rPr lang="en-US" dirty="0" smtClean="0"/>
            <a:t>Not in scope for this class, but demos Micro Controllers</a:t>
          </a:r>
          <a:endParaRPr lang="en-US" dirty="0"/>
        </a:p>
      </dgm:t>
    </dgm:pt>
    <dgm:pt modelId="{EEACC5FB-3D8B-455B-AB8F-41E3C28E6F56}" type="parTrans" cxnId="{B0CF9A02-D69D-4791-9E45-77AD3958A8F1}">
      <dgm:prSet/>
      <dgm:spPr/>
      <dgm:t>
        <a:bodyPr/>
        <a:lstStyle/>
        <a:p>
          <a:endParaRPr lang="en-US"/>
        </a:p>
      </dgm:t>
    </dgm:pt>
    <dgm:pt modelId="{460E7F4B-5C9E-4D7A-B054-806E3E6C97D9}" type="sibTrans" cxnId="{B0CF9A02-D69D-4791-9E45-77AD3958A8F1}">
      <dgm:prSet/>
      <dgm:spPr/>
      <dgm:t>
        <a:bodyPr/>
        <a:lstStyle/>
        <a:p>
          <a:endParaRPr lang="en-US"/>
        </a:p>
      </dgm:t>
    </dgm:pt>
    <dgm:pt modelId="{CC4B46BD-72C5-4D01-9114-A9B494550556}">
      <dgm:prSet phldrT="[Text]"/>
      <dgm:spPr/>
      <dgm:t>
        <a:bodyPr/>
        <a:lstStyle/>
        <a:p>
          <a:r>
            <a:rPr lang="en-US" dirty="0" smtClean="0"/>
            <a:t>What is “Open Source” Hardware? Does not mean “Free”.</a:t>
          </a:r>
          <a:endParaRPr lang="en-US" dirty="0"/>
        </a:p>
      </dgm:t>
    </dgm:pt>
    <dgm:pt modelId="{6344F6F6-B729-43A8-A189-7E0E22085770}" type="parTrans" cxnId="{96EC7CBF-1DD7-4D08-B04F-637A990CFBF6}">
      <dgm:prSet/>
      <dgm:spPr/>
      <dgm:t>
        <a:bodyPr/>
        <a:lstStyle/>
        <a:p>
          <a:endParaRPr lang="en-US"/>
        </a:p>
      </dgm:t>
    </dgm:pt>
    <dgm:pt modelId="{DF6D894E-7529-4D19-A7D6-9CACDDD8B1B9}" type="sibTrans" cxnId="{96EC7CBF-1DD7-4D08-B04F-637A990CFBF6}">
      <dgm:prSet/>
      <dgm:spPr/>
      <dgm:t>
        <a:bodyPr/>
        <a:lstStyle/>
        <a:p>
          <a:endParaRPr lang="en-US"/>
        </a:p>
      </dgm:t>
    </dgm:pt>
    <dgm:pt modelId="{962F7386-EF5D-4B55-8F73-2C296422D32D}">
      <dgm:prSet phldrT="[Text]"/>
      <dgm:spPr/>
      <dgm:t>
        <a:bodyPr/>
        <a:lstStyle/>
        <a:p>
          <a:r>
            <a:rPr lang="en-US" dirty="0" smtClean="0"/>
            <a:t>A discussion</a:t>
          </a:r>
          <a:endParaRPr lang="en-US" dirty="0"/>
        </a:p>
      </dgm:t>
    </dgm:pt>
    <dgm:pt modelId="{06A5680F-676E-49AF-97C0-4D6F3BB15C2E}" type="parTrans" cxnId="{427E1102-37E0-4EB0-97AC-2BF83650B911}">
      <dgm:prSet/>
      <dgm:spPr/>
      <dgm:t>
        <a:bodyPr/>
        <a:lstStyle/>
        <a:p>
          <a:endParaRPr lang="en-US"/>
        </a:p>
      </dgm:t>
    </dgm:pt>
    <dgm:pt modelId="{C11212D3-61CE-4582-BB0E-797883697C6A}" type="sibTrans" cxnId="{427E1102-37E0-4EB0-97AC-2BF83650B911}">
      <dgm:prSet/>
      <dgm:spPr/>
      <dgm:t>
        <a:bodyPr/>
        <a:lstStyle/>
        <a:p>
          <a:endParaRPr lang="en-US"/>
        </a:p>
      </dgm:t>
    </dgm:pt>
    <dgm:pt modelId="{B9FFEDC2-ECF7-4A0B-89E9-E1383791747A}" type="pres">
      <dgm:prSet presAssocID="{10E5F8AF-6CF3-4216-BF94-15243DF9347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35FF13-BF8E-4647-91B4-42D8E2AA502C}" type="pres">
      <dgm:prSet presAssocID="{5BEAF2D2-7F1D-47B0-933E-BEC60803415B}" presName="linNode" presStyleCnt="0"/>
      <dgm:spPr/>
      <dgm:t>
        <a:bodyPr/>
        <a:lstStyle/>
        <a:p>
          <a:endParaRPr lang="en-US"/>
        </a:p>
      </dgm:t>
    </dgm:pt>
    <dgm:pt modelId="{0D9900EB-6E53-4CD5-BD58-41EE6DE70CF6}" type="pres">
      <dgm:prSet presAssocID="{5BEAF2D2-7F1D-47B0-933E-BEC60803415B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B37882-D253-4B1B-B4AB-96E4DF0BF8E1}" type="pres">
      <dgm:prSet presAssocID="{5BEAF2D2-7F1D-47B0-933E-BEC60803415B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BD0942-A0D3-46DF-88F2-9C3E0627682B}" type="pres">
      <dgm:prSet presAssocID="{6BFDD3AC-F2C8-455E-AB6A-1F7A0172C9EB}" presName="sp" presStyleCnt="0"/>
      <dgm:spPr/>
      <dgm:t>
        <a:bodyPr/>
        <a:lstStyle/>
        <a:p>
          <a:endParaRPr lang="en-US"/>
        </a:p>
      </dgm:t>
    </dgm:pt>
    <dgm:pt modelId="{C4A0C2F9-6A2A-4010-8B3B-F16B5759EB11}" type="pres">
      <dgm:prSet presAssocID="{F544724E-271B-42D9-B5BA-8D08F13F2126}" presName="linNode" presStyleCnt="0"/>
      <dgm:spPr/>
      <dgm:t>
        <a:bodyPr/>
        <a:lstStyle/>
        <a:p>
          <a:endParaRPr lang="en-US"/>
        </a:p>
      </dgm:t>
    </dgm:pt>
    <dgm:pt modelId="{09FFFC0D-6E68-41AD-BA53-F2F157279430}" type="pres">
      <dgm:prSet presAssocID="{F544724E-271B-42D9-B5BA-8D08F13F2126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5E80A8-FDEB-4AD0-AE37-FAB067453DDF}" type="pres">
      <dgm:prSet presAssocID="{F544724E-271B-42D9-B5BA-8D08F13F2126}" presName="descendantText" presStyleLbl="alignAccFollowNode1" presStyleIdx="1" presStyleCnt="5" custScaleY="1254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58898B-2F51-4BAC-9DE2-119CC498E830}" type="pres">
      <dgm:prSet presAssocID="{50D2BEDB-7A30-4EDD-8CBC-AD97F4F90329}" presName="sp" presStyleCnt="0"/>
      <dgm:spPr/>
      <dgm:t>
        <a:bodyPr/>
        <a:lstStyle/>
        <a:p>
          <a:endParaRPr lang="en-US"/>
        </a:p>
      </dgm:t>
    </dgm:pt>
    <dgm:pt modelId="{8A7BD35C-7433-4C88-9D3C-4A5D97B1E87A}" type="pres">
      <dgm:prSet presAssocID="{E10B5B1F-282A-415F-AAEB-6CF8715304D3}" presName="linNode" presStyleCnt="0"/>
      <dgm:spPr/>
      <dgm:t>
        <a:bodyPr/>
        <a:lstStyle/>
        <a:p>
          <a:endParaRPr lang="en-US"/>
        </a:p>
      </dgm:t>
    </dgm:pt>
    <dgm:pt modelId="{92B2D86F-848D-4AD6-B0E2-727D5C36728A}" type="pres">
      <dgm:prSet presAssocID="{E10B5B1F-282A-415F-AAEB-6CF8715304D3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8CC3E8-4798-4128-9515-47779120888D}" type="pres">
      <dgm:prSet presAssocID="{E10B5B1F-282A-415F-AAEB-6CF8715304D3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89A2C0-3527-4183-8B58-36C3E0963146}" type="pres">
      <dgm:prSet presAssocID="{E6A1AE63-38A6-4158-8825-EB7944711D90}" presName="sp" presStyleCnt="0"/>
      <dgm:spPr/>
      <dgm:t>
        <a:bodyPr/>
        <a:lstStyle/>
        <a:p>
          <a:endParaRPr lang="en-US"/>
        </a:p>
      </dgm:t>
    </dgm:pt>
    <dgm:pt modelId="{0D8B87B8-59C9-4CE8-B034-3515DB599222}" type="pres">
      <dgm:prSet presAssocID="{18AD064F-F98D-4E40-AD15-55B8BBF8AA72}" presName="linNode" presStyleCnt="0"/>
      <dgm:spPr/>
      <dgm:t>
        <a:bodyPr/>
        <a:lstStyle/>
        <a:p>
          <a:endParaRPr lang="en-US"/>
        </a:p>
      </dgm:t>
    </dgm:pt>
    <dgm:pt modelId="{4D24E968-E484-4867-9995-7EACDC56C1E5}" type="pres">
      <dgm:prSet presAssocID="{18AD064F-F98D-4E40-AD15-55B8BBF8AA72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B434E5-1D3E-4D08-9C29-A48892367993}" type="pres">
      <dgm:prSet presAssocID="{18AD064F-F98D-4E40-AD15-55B8BBF8AA72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CE3F2A-996C-42B0-A9BE-5303472A7F34}" type="pres">
      <dgm:prSet presAssocID="{77098FDC-A48E-4E8D-A1CA-8044E71CD630}" presName="sp" presStyleCnt="0"/>
      <dgm:spPr/>
      <dgm:t>
        <a:bodyPr/>
        <a:lstStyle/>
        <a:p>
          <a:endParaRPr lang="en-US"/>
        </a:p>
      </dgm:t>
    </dgm:pt>
    <dgm:pt modelId="{99464515-2B3F-49A5-90FE-CE251E4392BB}" type="pres">
      <dgm:prSet presAssocID="{76FA3B80-D7BD-4958-A7FB-53DD15CFB7C1}" presName="linNode" presStyleCnt="0"/>
      <dgm:spPr/>
      <dgm:t>
        <a:bodyPr/>
        <a:lstStyle/>
        <a:p>
          <a:endParaRPr lang="en-US"/>
        </a:p>
      </dgm:t>
    </dgm:pt>
    <dgm:pt modelId="{96162C0C-DAA5-46D5-B947-5AC6E88C4700}" type="pres">
      <dgm:prSet presAssocID="{76FA3B80-D7BD-4958-A7FB-53DD15CFB7C1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251323-30A8-48CC-BB38-27B307CE6C32}" type="pres">
      <dgm:prSet presAssocID="{76FA3B80-D7BD-4958-A7FB-53DD15CFB7C1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C6B3CE-BF8A-4134-B112-02641F0A38C1}" srcId="{E10B5B1F-282A-415F-AAEB-6CF8715304D3}" destId="{90C5C2A8-B32C-484C-AD7E-302187F85845}" srcOrd="3" destOrd="0" parTransId="{597002D5-B35B-4D3C-A6F1-DCD10A21E63A}" sibTransId="{651B241B-A996-4C27-B9A5-541E6853FDD8}"/>
    <dgm:cxn modelId="{A2A1053D-00D7-4DDC-B0DF-1BD84B3A984F}" srcId="{76FA3B80-D7BD-4958-A7FB-53DD15CFB7C1}" destId="{EECED5A2-70FE-4AEF-84BB-B29839E797FE}" srcOrd="0" destOrd="0" parTransId="{B8244A64-85D7-44A6-AD35-B1B215DD93D3}" sibTransId="{71D6C38B-A3DF-4CF1-BFBE-86C2BE8C573D}"/>
    <dgm:cxn modelId="{CFEEFED9-E7F7-4391-A236-EFA7AB371407}" srcId="{10E5F8AF-6CF3-4216-BF94-15243DF93476}" destId="{F544724E-271B-42D9-B5BA-8D08F13F2126}" srcOrd="1" destOrd="0" parTransId="{1A21D67E-F652-4710-872B-7AE19BC08399}" sibTransId="{50D2BEDB-7A30-4EDD-8CBC-AD97F4F90329}"/>
    <dgm:cxn modelId="{B243A84C-983E-4309-815F-1B997CCE8E40}" type="presOf" srcId="{3002C06B-83E9-41E5-A4E8-E4F0F484CC24}" destId="{C48CC3E8-4798-4128-9515-47779120888D}" srcOrd="0" destOrd="1" presId="urn:microsoft.com/office/officeart/2005/8/layout/vList5"/>
    <dgm:cxn modelId="{71858D35-7D39-4C88-96F3-840E6420DE90}" type="presOf" srcId="{B86CA148-E581-4981-9C50-97DEEC7826BA}" destId="{B3B37882-D253-4B1B-B4AB-96E4DF0BF8E1}" srcOrd="0" destOrd="0" presId="urn:microsoft.com/office/officeart/2005/8/layout/vList5"/>
    <dgm:cxn modelId="{E1188B96-E109-4F18-BA08-7CB7996F7B07}" srcId="{10E5F8AF-6CF3-4216-BF94-15243DF93476}" destId="{76FA3B80-D7BD-4958-A7FB-53DD15CFB7C1}" srcOrd="4" destOrd="0" parTransId="{BB602DE0-C627-407C-B546-567BE91905E1}" sibTransId="{977C6D3D-74BD-4ADA-9DD9-F25269766EF2}"/>
    <dgm:cxn modelId="{1719309D-07E9-4984-A617-3E97243D197E}" srcId="{18AD064F-F98D-4E40-AD15-55B8BBF8AA72}" destId="{2743F3E0-D0C8-4095-BDB8-75F138F2CA24}" srcOrd="1" destOrd="0" parTransId="{BE7F97E6-C350-4903-B5EB-3B8E0B64A039}" sibTransId="{C94DD7E0-9587-4AE7-A934-A32F0306E208}"/>
    <dgm:cxn modelId="{9BF709BC-4789-4EF6-88FA-16AC9CF57288}" type="presOf" srcId="{CC4B46BD-72C5-4D01-9114-A9B494550556}" destId="{C48CC3E8-4798-4128-9515-47779120888D}" srcOrd="0" destOrd="2" presId="urn:microsoft.com/office/officeart/2005/8/layout/vList5"/>
    <dgm:cxn modelId="{7C9E7298-8DF6-4205-9AF5-14EC2D344B89}" srcId="{E10B5B1F-282A-415F-AAEB-6CF8715304D3}" destId="{D11CB996-13B2-4385-A468-A94C5DA188FE}" srcOrd="0" destOrd="0" parTransId="{5B2D82C3-2D9F-4CE9-97BF-BC75F8E29E1D}" sibTransId="{D679C8A2-2F4A-462C-A626-A32FAB1876F8}"/>
    <dgm:cxn modelId="{3C2CA29E-FC4E-45AD-822D-166AEFCE25EB}" srcId="{F544724E-271B-42D9-B5BA-8D08F13F2126}" destId="{C77B07CF-2D05-4229-BF28-13CF0F86DE86}" srcOrd="2" destOrd="0" parTransId="{36C97932-8617-40E4-A764-2A8034347D5B}" sibTransId="{126DC123-6A92-4476-8CBA-23576100A603}"/>
    <dgm:cxn modelId="{BD01E052-1185-42B1-B4A0-7479FEDA38B6}" type="presOf" srcId="{10E5F8AF-6CF3-4216-BF94-15243DF93476}" destId="{B9FFEDC2-ECF7-4A0B-89E9-E1383791747A}" srcOrd="0" destOrd="0" presId="urn:microsoft.com/office/officeart/2005/8/layout/vList5"/>
    <dgm:cxn modelId="{1EA704A3-4B71-4B5B-B630-EE31E8505893}" srcId="{F544724E-271B-42D9-B5BA-8D08F13F2126}" destId="{5170ADB0-CE0F-4DB5-9F9C-65EF3336AA9B}" srcOrd="0" destOrd="0" parTransId="{A6060E26-6DD9-4AF3-A2DC-0BD3E16EBBD9}" sibTransId="{2FD449AB-9CD3-457A-B0E7-0B41560F66F5}"/>
    <dgm:cxn modelId="{96EC7CBF-1DD7-4D08-B04F-637A990CFBF6}" srcId="{E10B5B1F-282A-415F-AAEB-6CF8715304D3}" destId="{CC4B46BD-72C5-4D01-9114-A9B494550556}" srcOrd="2" destOrd="0" parTransId="{6344F6F6-B729-43A8-A189-7E0E22085770}" sibTransId="{DF6D894E-7529-4D19-A7D6-9CACDDD8B1B9}"/>
    <dgm:cxn modelId="{64C8B4DF-CA37-472D-9A1F-05D735E6F82C}" type="presOf" srcId="{FBC088B6-889E-47E3-AEE5-544C698A1A5F}" destId="{4BB434E5-1D3E-4D08-9C29-A48892367993}" srcOrd="0" destOrd="2" presId="urn:microsoft.com/office/officeart/2005/8/layout/vList5"/>
    <dgm:cxn modelId="{97AE28AE-F174-4517-AE20-1BE895F1E8BB}" srcId="{F544724E-271B-42D9-B5BA-8D08F13F2126}" destId="{753391D8-DC88-49A4-821D-6B7FAAD9F4C2}" srcOrd="1" destOrd="0" parTransId="{F30B0B02-D7F7-49AF-9B5F-3CA495F720F0}" sibTransId="{A9E86802-320B-4BE6-9B67-A95AA407440C}"/>
    <dgm:cxn modelId="{0BFA43E7-B2FD-473A-88BB-6D9AD3235EC4}" type="presOf" srcId="{F544724E-271B-42D9-B5BA-8D08F13F2126}" destId="{09FFFC0D-6E68-41AD-BA53-F2F157279430}" srcOrd="0" destOrd="0" presId="urn:microsoft.com/office/officeart/2005/8/layout/vList5"/>
    <dgm:cxn modelId="{EE3E9B6B-FCFA-4820-9B74-57A70BB43464}" type="presOf" srcId="{C77B07CF-2D05-4229-BF28-13CF0F86DE86}" destId="{015E80A8-FDEB-4AD0-AE37-FAB067453DDF}" srcOrd="0" destOrd="2" presId="urn:microsoft.com/office/officeart/2005/8/layout/vList5"/>
    <dgm:cxn modelId="{1DC29F9F-1D5A-4549-AE0D-4131AF792154}" type="presOf" srcId="{18AD064F-F98D-4E40-AD15-55B8BBF8AA72}" destId="{4D24E968-E484-4867-9995-7EACDC56C1E5}" srcOrd="0" destOrd="0" presId="urn:microsoft.com/office/officeart/2005/8/layout/vList5"/>
    <dgm:cxn modelId="{2AE25128-F0FA-4FD2-802D-5331B7ABC629}" srcId="{5BEAF2D2-7F1D-47B0-933E-BEC60803415B}" destId="{FC769500-7173-413D-B884-271CF5F06839}" srcOrd="2" destOrd="0" parTransId="{8EBD05C9-2421-4E29-A1F8-9ACDEB50443E}" sibTransId="{7CF67A1C-A971-4A0F-A9D0-2C7FBA5E9CD7}"/>
    <dgm:cxn modelId="{E8CDBDCA-C457-4716-9D29-11B4C7BE8723}" type="presOf" srcId="{90C5C2A8-B32C-484C-AD7E-302187F85845}" destId="{C48CC3E8-4798-4128-9515-47779120888D}" srcOrd="0" destOrd="3" presId="urn:microsoft.com/office/officeart/2005/8/layout/vList5"/>
    <dgm:cxn modelId="{B0811B43-0722-484C-868E-7FC1659D2FAA}" type="presOf" srcId="{2743F3E0-D0C8-4095-BDB8-75F138F2CA24}" destId="{4BB434E5-1D3E-4D08-9C29-A48892367993}" srcOrd="0" destOrd="1" presId="urn:microsoft.com/office/officeart/2005/8/layout/vList5"/>
    <dgm:cxn modelId="{9F6D3EF8-24E7-450A-841B-10D1E6EE0205}" srcId="{10E5F8AF-6CF3-4216-BF94-15243DF93476}" destId="{E10B5B1F-282A-415F-AAEB-6CF8715304D3}" srcOrd="2" destOrd="0" parTransId="{DBCCE836-7EE1-4A72-A285-294FD1A8F349}" sibTransId="{E6A1AE63-38A6-4158-8825-EB7944711D90}"/>
    <dgm:cxn modelId="{427E1102-37E0-4EB0-97AC-2BF83650B911}" srcId="{76FA3B80-D7BD-4958-A7FB-53DD15CFB7C1}" destId="{962F7386-EF5D-4B55-8F73-2C296422D32D}" srcOrd="1" destOrd="0" parTransId="{06A5680F-676E-49AF-97C0-4D6F3BB15C2E}" sibTransId="{C11212D3-61CE-4582-BB0E-797883697C6A}"/>
    <dgm:cxn modelId="{4A065FEC-97EC-4CA3-BA23-17233C0FBFBE}" srcId="{5BEAF2D2-7F1D-47B0-933E-BEC60803415B}" destId="{92AE0131-66EC-4468-931E-C70A36557437}" srcOrd="1" destOrd="0" parTransId="{324DA514-BC61-41F3-8FCE-9A5FB0D78186}" sibTransId="{7E7B8C7E-95FF-40C1-AF41-D0CFE1CB4ED8}"/>
    <dgm:cxn modelId="{0B8F4EEB-AF9C-49FD-90F2-6AC40D09F5B0}" type="presOf" srcId="{962F7386-EF5D-4B55-8F73-2C296422D32D}" destId="{3F251323-30A8-48CC-BB38-27B307CE6C32}" srcOrd="0" destOrd="1" presId="urn:microsoft.com/office/officeart/2005/8/layout/vList5"/>
    <dgm:cxn modelId="{0B2F394D-6AB8-4B3A-BF74-F1425D6F9EBB}" srcId="{E10B5B1F-282A-415F-AAEB-6CF8715304D3}" destId="{3002C06B-83E9-41E5-A4E8-E4F0F484CC24}" srcOrd="1" destOrd="0" parTransId="{7779CA8B-9F88-4A0A-A6E1-B4BA65B5BCBE}" sibTransId="{2FACF792-FBC8-4DB7-9966-50BD42A6BF8F}"/>
    <dgm:cxn modelId="{4DF60A58-11B7-4247-A576-5074BE889912}" type="presOf" srcId="{199B0371-38DC-42EB-98D5-2C6900749D0A}" destId="{4BB434E5-1D3E-4D08-9C29-A48892367993}" srcOrd="0" destOrd="0" presId="urn:microsoft.com/office/officeart/2005/8/layout/vList5"/>
    <dgm:cxn modelId="{58343257-CC80-4E8E-9937-E6EE4AAA2E2F}" srcId="{F544724E-271B-42D9-B5BA-8D08F13F2126}" destId="{D842274C-87FC-45D1-B369-97081327C21B}" srcOrd="3" destOrd="0" parTransId="{96EB98EC-5FDD-4F68-98BF-765D2503440A}" sibTransId="{1D53F5AC-0C2C-493E-B224-0EBB8D8D28DD}"/>
    <dgm:cxn modelId="{53DBF3A9-BD17-4EF7-8509-84E384A608F1}" type="presOf" srcId="{76FA3B80-D7BD-4958-A7FB-53DD15CFB7C1}" destId="{96162C0C-DAA5-46D5-B947-5AC6E88C4700}" srcOrd="0" destOrd="0" presId="urn:microsoft.com/office/officeart/2005/8/layout/vList5"/>
    <dgm:cxn modelId="{E28A25C3-935B-4E90-936D-E5C68DD2DDC2}" type="presOf" srcId="{D842274C-87FC-45D1-B369-97081327C21B}" destId="{015E80A8-FDEB-4AD0-AE37-FAB067453DDF}" srcOrd="0" destOrd="3" presId="urn:microsoft.com/office/officeart/2005/8/layout/vList5"/>
    <dgm:cxn modelId="{FFE4B1F9-7C03-42FA-9C04-B962DC05E353}" type="presOf" srcId="{5170ADB0-CE0F-4DB5-9F9C-65EF3336AA9B}" destId="{015E80A8-FDEB-4AD0-AE37-FAB067453DDF}" srcOrd="0" destOrd="0" presId="urn:microsoft.com/office/officeart/2005/8/layout/vList5"/>
    <dgm:cxn modelId="{A6DE41EC-51D8-41E3-B449-539FCAB0218B}" srcId="{10E5F8AF-6CF3-4216-BF94-15243DF93476}" destId="{5BEAF2D2-7F1D-47B0-933E-BEC60803415B}" srcOrd="0" destOrd="0" parTransId="{E8E49C9A-0724-4A88-B95D-6AF38FE3DE75}" sibTransId="{6BFDD3AC-F2C8-455E-AB6A-1F7A0172C9EB}"/>
    <dgm:cxn modelId="{770C9A79-A0FD-4FCF-AF86-5F1551587763}" type="presOf" srcId="{D11CB996-13B2-4385-A468-A94C5DA188FE}" destId="{C48CC3E8-4798-4128-9515-47779120888D}" srcOrd="0" destOrd="0" presId="urn:microsoft.com/office/officeart/2005/8/layout/vList5"/>
    <dgm:cxn modelId="{8E2C8134-60D1-4BF5-823C-98E9BB7FC541}" type="presOf" srcId="{753391D8-DC88-49A4-821D-6B7FAAD9F4C2}" destId="{015E80A8-FDEB-4AD0-AE37-FAB067453DDF}" srcOrd="0" destOrd="1" presId="urn:microsoft.com/office/officeart/2005/8/layout/vList5"/>
    <dgm:cxn modelId="{71FC79B1-22CC-4E5F-B488-B05605C7CF15}" type="presOf" srcId="{FC769500-7173-413D-B884-271CF5F06839}" destId="{B3B37882-D253-4B1B-B4AB-96E4DF0BF8E1}" srcOrd="0" destOrd="2" presId="urn:microsoft.com/office/officeart/2005/8/layout/vList5"/>
    <dgm:cxn modelId="{B0CF9A02-D69D-4791-9E45-77AD3958A8F1}" srcId="{18AD064F-F98D-4E40-AD15-55B8BBF8AA72}" destId="{FBC088B6-889E-47E3-AEE5-544C698A1A5F}" srcOrd="2" destOrd="0" parTransId="{EEACC5FB-3D8B-455B-AB8F-41E3C28E6F56}" sibTransId="{460E7F4B-5C9E-4D7A-B054-806E3E6C97D9}"/>
    <dgm:cxn modelId="{3CAED4DA-26AD-4915-807B-838431A3F4EC}" type="presOf" srcId="{92AE0131-66EC-4468-931E-C70A36557437}" destId="{B3B37882-D253-4B1B-B4AB-96E4DF0BF8E1}" srcOrd="0" destOrd="1" presId="urn:microsoft.com/office/officeart/2005/8/layout/vList5"/>
    <dgm:cxn modelId="{6969D9E4-482D-4D36-8B39-55E93BBBF5D5}" type="presOf" srcId="{E10B5B1F-282A-415F-AAEB-6CF8715304D3}" destId="{92B2D86F-848D-4AD6-B0E2-727D5C36728A}" srcOrd="0" destOrd="0" presId="urn:microsoft.com/office/officeart/2005/8/layout/vList5"/>
    <dgm:cxn modelId="{350F62B9-9C15-4138-B8CA-FB9F093DD6F7}" type="presOf" srcId="{EECED5A2-70FE-4AEF-84BB-B29839E797FE}" destId="{3F251323-30A8-48CC-BB38-27B307CE6C32}" srcOrd="0" destOrd="0" presId="urn:microsoft.com/office/officeart/2005/8/layout/vList5"/>
    <dgm:cxn modelId="{A63ECBC5-913D-4DA6-AE21-A69477DFB5DC}" type="presOf" srcId="{5BEAF2D2-7F1D-47B0-933E-BEC60803415B}" destId="{0D9900EB-6E53-4CD5-BD58-41EE6DE70CF6}" srcOrd="0" destOrd="0" presId="urn:microsoft.com/office/officeart/2005/8/layout/vList5"/>
    <dgm:cxn modelId="{00D505CF-2CA9-432D-A143-DFFC36D335B8}" srcId="{10E5F8AF-6CF3-4216-BF94-15243DF93476}" destId="{18AD064F-F98D-4E40-AD15-55B8BBF8AA72}" srcOrd="3" destOrd="0" parTransId="{9655EC7C-E0E0-40C8-A2B5-B77C7C2CF81E}" sibTransId="{77098FDC-A48E-4E8D-A1CA-8044E71CD630}"/>
    <dgm:cxn modelId="{A217C5EC-8BE3-4860-B5CB-C5E3C3D59A51}" srcId="{18AD064F-F98D-4E40-AD15-55B8BBF8AA72}" destId="{199B0371-38DC-42EB-98D5-2C6900749D0A}" srcOrd="0" destOrd="0" parTransId="{E99A289E-3790-4AE6-AA4A-009244A3351F}" sibTransId="{E1C03A36-6474-44AF-B96E-1B3ABBDB1AC9}"/>
    <dgm:cxn modelId="{61D2A7C0-A648-4002-814C-BDCC3CD5DCB0}" srcId="{5BEAF2D2-7F1D-47B0-933E-BEC60803415B}" destId="{B86CA148-E581-4981-9C50-97DEEC7826BA}" srcOrd="0" destOrd="0" parTransId="{681197C0-62FE-44EF-93EE-A112E73BB3CD}" sibTransId="{0B910E8A-296E-4289-BC55-2FA8A1EC295A}"/>
    <dgm:cxn modelId="{EB78705D-CF0A-455B-88C2-332CFA4E7C02}" type="presParOf" srcId="{B9FFEDC2-ECF7-4A0B-89E9-E1383791747A}" destId="{CD35FF13-BF8E-4647-91B4-42D8E2AA502C}" srcOrd="0" destOrd="0" presId="urn:microsoft.com/office/officeart/2005/8/layout/vList5"/>
    <dgm:cxn modelId="{95B99948-6DAF-4E0F-B23B-BDBAEC576F3F}" type="presParOf" srcId="{CD35FF13-BF8E-4647-91B4-42D8E2AA502C}" destId="{0D9900EB-6E53-4CD5-BD58-41EE6DE70CF6}" srcOrd="0" destOrd="0" presId="urn:microsoft.com/office/officeart/2005/8/layout/vList5"/>
    <dgm:cxn modelId="{D1FF6ACF-5494-47C5-8D2A-C619537E5A06}" type="presParOf" srcId="{CD35FF13-BF8E-4647-91B4-42D8E2AA502C}" destId="{B3B37882-D253-4B1B-B4AB-96E4DF0BF8E1}" srcOrd="1" destOrd="0" presId="urn:microsoft.com/office/officeart/2005/8/layout/vList5"/>
    <dgm:cxn modelId="{0B32DA86-ABD6-46C0-9150-FB1E6FAAA352}" type="presParOf" srcId="{B9FFEDC2-ECF7-4A0B-89E9-E1383791747A}" destId="{04BD0942-A0D3-46DF-88F2-9C3E0627682B}" srcOrd="1" destOrd="0" presId="urn:microsoft.com/office/officeart/2005/8/layout/vList5"/>
    <dgm:cxn modelId="{FEF08D1D-696B-4A83-849F-749BC35C736E}" type="presParOf" srcId="{B9FFEDC2-ECF7-4A0B-89E9-E1383791747A}" destId="{C4A0C2F9-6A2A-4010-8B3B-F16B5759EB11}" srcOrd="2" destOrd="0" presId="urn:microsoft.com/office/officeart/2005/8/layout/vList5"/>
    <dgm:cxn modelId="{050D3167-B84A-4F69-BC86-96FFCCB002CF}" type="presParOf" srcId="{C4A0C2F9-6A2A-4010-8B3B-F16B5759EB11}" destId="{09FFFC0D-6E68-41AD-BA53-F2F157279430}" srcOrd="0" destOrd="0" presId="urn:microsoft.com/office/officeart/2005/8/layout/vList5"/>
    <dgm:cxn modelId="{4DC2B2F8-FFE1-4E0E-814D-91D5CAC16BBE}" type="presParOf" srcId="{C4A0C2F9-6A2A-4010-8B3B-F16B5759EB11}" destId="{015E80A8-FDEB-4AD0-AE37-FAB067453DDF}" srcOrd="1" destOrd="0" presId="urn:microsoft.com/office/officeart/2005/8/layout/vList5"/>
    <dgm:cxn modelId="{BC7F35DD-07C2-4C8F-BE16-145D3AAA86EA}" type="presParOf" srcId="{B9FFEDC2-ECF7-4A0B-89E9-E1383791747A}" destId="{9D58898B-2F51-4BAC-9DE2-119CC498E830}" srcOrd="3" destOrd="0" presId="urn:microsoft.com/office/officeart/2005/8/layout/vList5"/>
    <dgm:cxn modelId="{A094CBA1-1904-4869-BAC3-CEE0E0DA2C33}" type="presParOf" srcId="{B9FFEDC2-ECF7-4A0B-89E9-E1383791747A}" destId="{8A7BD35C-7433-4C88-9D3C-4A5D97B1E87A}" srcOrd="4" destOrd="0" presId="urn:microsoft.com/office/officeart/2005/8/layout/vList5"/>
    <dgm:cxn modelId="{081E841C-696A-4E9D-9466-A349D6BC65CD}" type="presParOf" srcId="{8A7BD35C-7433-4C88-9D3C-4A5D97B1E87A}" destId="{92B2D86F-848D-4AD6-B0E2-727D5C36728A}" srcOrd="0" destOrd="0" presId="urn:microsoft.com/office/officeart/2005/8/layout/vList5"/>
    <dgm:cxn modelId="{F06F7621-0951-4B3C-9220-E0D420118E28}" type="presParOf" srcId="{8A7BD35C-7433-4C88-9D3C-4A5D97B1E87A}" destId="{C48CC3E8-4798-4128-9515-47779120888D}" srcOrd="1" destOrd="0" presId="urn:microsoft.com/office/officeart/2005/8/layout/vList5"/>
    <dgm:cxn modelId="{AA9F6125-EE92-468F-8442-2C3F493F9AC6}" type="presParOf" srcId="{B9FFEDC2-ECF7-4A0B-89E9-E1383791747A}" destId="{2989A2C0-3527-4183-8B58-36C3E0963146}" srcOrd="5" destOrd="0" presId="urn:microsoft.com/office/officeart/2005/8/layout/vList5"/>
    <dgm:cxn modelId="{9BE8736E-A6D6-4D85-BBB5-498B6C756282}" type="presParOf" srcId="{B9FFEDC2-ECF7-4A0B-89E9-E1383791747A}" destId="{0D8B87B8-59C9-4CE8-B034-3515DB599222}" srcOrd="6" destOrd="0" presId="urn:microsoft.com/office/officeart/2005/8/layout/vList5"/>
    <dgm:cxn modelId="{D4B77395-40B0-4005-B132-1BEA07C6F2C5}" type="presParOf" srcId="{0D8B87B8-59C9-4CE8-B034-3515DB599222}" destId="{4D24E968-E484-4867-9995-7EACDC56C1E5}" srcOrd="0" destOrd="0" presId="urn:microsoft.com/office/officeart/2005/8/layout/vList5"/>
    <dgm:cxn modelId="{DB196DCC-1102-49EF-989B-D8C57EEF68AE}" type="presParOf" srcId="{0D8B87B8-59C9-4CE8-B034-3515DB599222}" destId="{4BB434E5-1D3E-4D08-9C29-A48892367993}" srcOrd="1" destOrd="0" presId="urn:microsoft.com/office/officeart/2005/8/layout/vList5"/>
    <dgm:cxn modelId="{16CD79A1-9511-4720-B2BB-03B3F2B40E36}" type="presParOf" srcId="{B9FFEDC2-ECF7-4A0B-89E9-E1383791747A}" destId="{A7CE3F2A-996C-42B0-A9BE-5303472A7F34}" srcOrd="7" destOrd="0" presId="urn:microsoft.com/office/officeart/2005/8/layout/vList5"/>
    <dgm:cxn modelId="{BCC38D0B-A9B5-421E-BA8E-E71F2A4D999F}" type="presParOf" srcId="{B9FFEDC2-ECF7-4A0B-89E9-E1383791747A}" destId="{99464515-2B3F-49A5-90FE-CE251E4392BB}" srcOrd="8" destOrd="0" presId="urn:microsoft.com/office/officeart/2005/8/layout/vList5"/>
    <dgm:cxn modelId="{4AEE2A7C-8170-4B39-9985-F04506F3C99C}" type="presParOf" srcId="{99464515-2B3F-49A5-90FE-CE251E4392BB}" destId="{96162C0C-DAA5-46D5-B947-5AC6E88C4700}" srcOrd="0" destOrd="0" presId="urn:microsoft.com/office/officeart/2005/8/layout/vList5"/>
    <dgm:cxn modelId="{A28F9393-F810-4168-B549-8E090109E17B}" type="presParOf" srcId="{99464515-2B3F-49A5-90FE-CE251E4392BB}" destId="{3F251323-30A8-48CC-BB38-27B307CE6C3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E5F8AF-6CF3-4216-BF94-15243DF93476}" type="doc">
      <dgm:prSet loTypeId="urn:microsoft.com/office/officeart/2005/8/layout/vList5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BEAF2D2-7F1D-47B0-933E-BEC60803415B}">
      <dgm:prSet phldrT="[Text]"/>
      <dgm:spPr/>
      <dgm:t>
        <a:bodyPr/>
        <a:lstStyle/>
        <a:p>
          <a:r>
            <a:rPr lang="en-US" dirty="0" smtClean="0"/>
            <a:t>Arduino IDE Installed for each?</a:t>
          </a:r>
          <a:endParaRPr lang="en-US" dirty="0"/>
        </a:p>
      </dgm:t>
    </dgm:pt>
    <dgm:pt modelId="{E8E49C9A-0724-4A88-B95D-6AF38FE3DE75}" type="parTrans" cxnId="{A6DE41EC-51D8-41E3-B449-539FCAB0218B}">
      <dgm:prSet/>
      <dgm:spPr/>
      <dgm:t>
        <a:bodyPr/>
        <a:lstStyle/>
        <a:p>
          <a:endParaRPr lang="en-US"/>
        </a:p>
      </dgm:t>
    </dgm:pt>
    <dgm:pt modelId="{6BFDD3AC-F2C8-455E-AB6A-1F7A0172C9EB}" type="sibTrans" cxnId="{A6DE41EC-51D8-41E3-B449-539FCAB0218B}">
      <dgm:prSet/>
      <dgm:spPr/>
      <dgm:t>
        <a:bodyPr/>
        <a:lstStyle/>
        <a:p>
          <a:endParaRPr lang="en-US"/>
        </a:p>
      </dgm:t>
    </dgm:pt>
    <dgm:pt modelId="{B86CA148-E581-4981-9C50-97DEEC7826BA}">
      <dgm:prSet phldrT="[Text]" custT="1"/>
      <dgm:spPr/>
      <dgm:t>
        <a:bodyPr/>
        <a:lstStyle/>
        <a:p>
          <a:r>
            <a:rPr lang="en-US" sz="1800" dirty="0" smtClean="0"/>
            <a:t>Is </a:t>
          </a:r>
          <a:r>
            <a:rPr lang="en-US" sz="1800" dirty="0" err="1" smtClean="0"/>
            <a:t>Circuitplayground</a:t>
          </a:r>
          <a:r>
            <a:rPr lang="en-US" sz="1800" dirty="0" smtClean="0"/>
            <a:t> in the list</a:t>
          </a:r>
          <a:endParaRPr lang="en-US" sz="1800" dirty="0"/>
        </a:p>
      </dgm:t>
    </dgm:pt>
    <dgm:pt modelId="{681197C0-62FE-44EF-93EE-A112E73BB3CD}" type="parTrans" cxnId="{61D2A7C0-A648-4002-814C-BDCC3CD5DCB0}">
      <dgm:prSet/>
      <dgm:spPr/>
      <dgm:t>
        <a:bodyPr/>
        <a:lstStyle/>
        <a:p>
          <a:endParaRPr lang="en-US"/>
        </a:p>
      </dgm:t>
    </dgm:pt>
    <dgm:pt modelId="{0B910E8A-296E-4289-BC55-2FA8A1EC295A}" type="sibTrans" cxnId="{61D2A7C0-A648-4002-814C-BDCC3CD5DCB0}">
      <dgm:prSet/>
      <dgm:spPr/>
      <dgm:t>
        <a:bodyPr/>
        <a:lstStyle/>
        <a:p>
          <a:endParaRPr lang="en-US"/>
        </a:p>
      </dgm:t>
    </dgm:pt>
    <dgm:pt modelId="{F544724E-271B-42D9-B5BA-8D08F13F2126}">
      <dgm:prSet phldrT="[Text]"/>
      <dgm:spPr/>
      <dgm:t>
        <a:bodyPr/>
        <a:lstStyle/>
        <a:p>
          <a:r>
            <a:rPr lang="en-US" dirty="0" smtClean="0"/>
            <a:t>IF problems:</a:t>
          </a:r>
          <a:endParaRPr lang="en-US" dirty="0"/>
        </a:p>
      </dgm:t>
    </dgm:pt>
    <dgm:pt modelId="{1A21D67E-F652-4710-872B-7AE19BC08399}" type="parTrans" cxnId="{CFEEFED9-E7F7-4391-A236-EFA7AB371407}">
      <dgm:prSet/>
      <dgm:spPr/>
      <dgm:t>
        <a:bodyPr/>
        <a:lstStyle/>
        <a:p>
          <a:endParaRPr lang="en-US"/>
        </a:p>
      </dgm:t>
    </dgm:pt>
    <dgm:pt modelId="{50D2BEDB-7A30-4EDD-8CBC-AD97F4F90329}" type="sibTrans" cxnId="{CFEEFED9-E7F7-4391-A236-EFA7AB371407}">
      <dgm:prSet/>
      <dgm:spPr/>
      <dgm:t>
        <a:bodyPr/>
        <a:lstStyle/>
        <a:p>
          <a:endParaRPr lang="en-US"/>
        </a:p>
      </dgm:t>
    </dgm:pt>
    <dgm:pt modelId="{5170ADB0-CE0F-4DB5-9F9C-65EF3336AA9B}">
      <dgm:prSet phldrT="[Text]" custT="1"/>
      <dgm:spPr/>
      <dgm:t>
        <a:bodyPr/>
        <a:lstStyle/>
        <a:p>
          <a:r>
            <a:rPr lang="en-US" sz="2800" dirty="0" smtClean="0"/>
            <a:t>Ask a local Systems </a:t>
          </a:r>
          <a:r>
            <a:rPr lang="en-US" sz="2800" dirty="0" err="1" smtClean="0"/>
            <a:t>Adminstrator</a:t>
          </a:r>
          <a:endParaRPr lang="en-US" sz="2800" dirty="0"/>
        </a:p>
      </dgm:t>
    </dgm:pt>
    <dgm:pt modelId="{A6060E26-6DD9-4AF3-A2DC-0BD3E16EBBD9}" type="parTrans" cxnId="{1EA704A3-4B71-4B5B-B630-EE31E8505893}">
      <dgm:prSet/>
      <dgm:spPr/>
      <dgm:t>
        <a:bodyPr/>
        <a:lstStyle/>
        <a:p>
          <a:endParaRPr lang="en-US"/>
        </a:p>
      </dgm:t>
    </dgm:pt>
    <dgm:pt modelId="{2FD449AB-9CD3-457A-B0E7-0B41560F66F5}" type="sibTrans" cxnId="{1EA704A3-4B71-4B5B-B630-EE31E8505893}">
      <dgm:prSet/>
      <dgm:spPr/>
      <dgm:t>
        <a:bodyPr/>
        <a:lstStyle/>
        <a:p>
          <a:endParaRPr lang="en-US"/>
        </a:p>
      </dgm:t>
    </dgm:pt>
    <dgm:pt modelId="{753391D8-DC88-49A4-821D-6B7FAAD9F4C2}">
      <dgm:prSet phldrT="[Text]" custT="1"/>
      <dgm:spPr/>
      <dgm:t>
        <a:bodyPr/>
        <a:lstStyle/>
        <a:p>
          <a:r>
            <a:rPr lang="en-US" sz="2800" dirty="0" smtClean="0"/>
            <a:t>Install </a:t>
          </a:r>
          <a:r>
            <a:rPr lang="en-US" sz="2800" dirty="0" err="1" smtClean="0"/>
            <a:t>Arudino</a:t>
          </a:r>
          <a:r>
            <a:rPr lang="en-US" sz="2800" dirty="0" smtClean="0"/>
            <a:t> IDE</a:t>
          </a:r>
          <a:endParaRPr lang="en-US" sz="2800" dirty="0"/>
        </a:p>
      </dgm:t>
    </dgm:pt>
    <dgm:pt modelId="{F30B0B02-D7F7-49AF-9B5F-3CA495F720F0}" type="parTrans" cxnId="{97AE28AE-F174-4517-AE20-1BE895F1E8BB}">
      <dgm:prSet/>
      <dgm:spPr/>
      <dgm:t>
        <a:bodyPr/>
        <a:lstStyle/>
        <a:p>
          <a:endParaRPr lang="en-US"/>
        </a:p>
      </dgm:t>
    </dgm:pt>
    <dgm:pt modelId="{A9E86802-320B-4BE6-9B67-A95AA407440C}" type="sibTrans" cxnId="{97AE28AE-F174-4517-AE20-1BE895F1E8BB}">
      <dgm:prSet/>
      <dgm:spPr/>
      <dgm:t>
        <a:bodyPr/>
        <a:lstStyle/>
        <a:p>
          <a:endParaRPr lang="en-US"/>
        </a:p>
      </dgm:t>
    </dgm:pt>
    <dgm:pt modelId="{C77B07CF-2D05-4229-BF28-13CF0F86DE86}">
      <dgm:prSet phldrT="[Text]" custT="1"/>
      <dgm:spPr/>
      <dgm:t>
        <a:bodyPr/>
        <a:lstStyle/>
        <a:p>
          <a:r>
            <a:rPr lang="en-US" sz="2800" dirty="0" smtClean="0"/>
            <a:t>Compile Blink</a:t>
          </a:r>
          <a:endParaRPr lang="en-US" sz="2800" dirty="0"/>
        </a:p>
      </dgm:t>
    </dgm:pt>
    <dgm:pt modelId="{36C97932-8617-40E4-A764-2A8034347D5B}" type="parTrans" cxnId="{3C2CA29E-FC4E-45AD-822D-166AEFCE25EB}">
      <dgm:prSet/>
      <dgm:spPr/>
      <dgm:t>
        <a:bodyPr/>
        <a:lstStyle/>
        <a:p>
          <a:endParaRPr lang="en-US"/>
        </a:p>
      </dgm:t>
    </dgm:pt>
    <dgm:pt modelId="{126DC123-6A92-4476-8CBA-23576100A603}" type="sibTrans" cxnId="{3C2CA29E-FC4E-45AD-822D-166AEFCE25EB}">
      <dgm:prSet/>
      <dgm:spPr/>
      <dgm:t>
        <a:bodyPr/>
        <a:lstStyle/>
        <a:p>
          <a:endParaRPr lang="en-US"/>
        </a:p>
      </dgm:t>
    </dgm:pt>
    <dgm:pt modelId="{214FEA44-9486-41E3-B4E3-FFE4553201FD}">
      <dgm:prSet phldrT="[Text]" custT="1"/>
      <dgm:spPr/>
      <dgm:t>
        <a:bodyPr/>
        <a:lstStyle/>
        <a:p>
          <a:r>
            <a:rPr lang="en-US" sz="1800" dirty="0" smtClean="0"/>
            <a:t>Download a Blink Code</a:t>
          </a:r>
          <a:endParaRPr lang="en-US" sz="1800" dirty="0"/>
        </a:p>
      </dgm:t>
    </dgm:pt>
    <dgm:pt modelId="{F154BFB3-13B9-447A-9201-3431DC493604}" type="parTrans" cxnId="{FB6E9807-FDBB-420B-A39B-8DB1874FCC66}">
      <dgm:prSet/>
      <dgm:spPr/>
      <dgm:t>
        <a:bodyPr/>
        <a:lstStyle/>
        <a:p>
          <a:endParaRPr lang="en-US"/>
        </a:p>
      </dgm:t>
    </dgm:pt>
    <dgm:pt modelId="{A60A9895-F92A-437A-BABB-544FED214CC1}" type="sibTrans" cxnId="{FB6E9807-FDBB-420B-A39B-8DB1874FCC66}">
      <dgm:prSet/>
      <dgm:spPr/>
      <dgm:t>
        <a:bodyPr/>
        <a:lstStyle/>
        <a:p>
          <a:endParaRPr lang="en-US"/>
        </a:p>
      </dgm:t>
    </dgm:pt>
    <dgm:pt modelId="{68CE4535-22F3-4C74-9ADE-7678B766E28E}">
      <dgm:prSet phldrT="[Text]" custT="1"/>
      <dgm:spPr/>
      <dgm:t>
        <a:bodyPr/>
        <a:lstStyle/>
        <a:p>
          <a:r>
            <a:rPr lang="en-US" sz="1800" dirty="0" smtClean="0"/>
            <a:t>Compile</a:t>
          </a:r>
          <a:endParaRPr lang="en-US" sz="1800" dirty="0"/>
        </a:p>
      </dgm:t>
    </dgm:pt>
    <dgm:pt modelId="{E170198C-669D-4744-8DD9-B6B37B001375}" type="parTrans" cxnId="{2BFD1476-20F5-4939-BDAE-5D49871DFB15}">
      <dgm:prSet/>
      <dgm:spPr/>
      <dgm:t>
        <a:bodyPr/>
        <a:lstStyle/>
        <a:p>
          <a:endParaRPr lang="en-US"/>
        </a:p>
      </dgm:t>
    </dgm:pt>
    <dgm:pt modelId="{1AA7DC41-FD3F-4824-AC45-2134A71A1C3C}" type="sibTrans" cxnId="{2BFD1476-20F5-4939-BDAE-5D49871DFB15}">
      <dgm:prSet/>
      <dgm:spPr/>
      <dgm:t>
        <a:bodyPr/>
        <a:lstStyle/>
        <a:p>
          <a:endParaRPr lang="en-US"/>
        </a:p>
      </dgm:t>
    </dgm:pt>
    <dgm:pt modelId="{2F888A05-7B4C-4B1D-8B03-80F1CD822116}">
      <dgm:prSet phldrT="[Text]" custT="1"/>
      <dgm:spPr/>
      <dgm:t>
        <a:bodyPr/>
        <a:lstStyle/>
        <a:p>
          <a:r>
            <a:rPr lang="en-US" sz="1800" dirty="0" smtClean="0"/>
            <a:t>Don’t expect to understand for now</a:t>
          </a:r>
          <a:endParaRPr lang="en-US" sz="1800" dirty="0"/>
        </a:p>
      </dgm:t>
    </dgm:pt>
    <dgm:pt modelId="{0F9103FB-4681-4637-90E6-9632EE88AE01}" type="parTrans" cxnId="{36621C2D-C6EA-471C-9F62-F37181219156}">
      <dgm:prSet/>
      <dgm:spPr/>
      <dgm:t>
        <a:bodyPr/>
        <a:lstStyle/>
        <a:p>
          <a:endParaRPr lang="en-US"/>
        </a:p>
      </dgm:t>
    </dgm:pt>
    <dgm:pt modelId="{659B7A3D-6028-475F-87B1-CD1FA096AD8C}" type="sibTrans" cxnId="{36621C2D-C6EA-471C-9F62-F37181219156}">
      <dgm:prSet/>
      <dgm:spPr/>
      <dgm:t>
        <a:bodyPr/>
        <a:lstStyle/>
        <a:p>
          <a:endParaRPr lang="en-US"/>
        </a:p>
      </dgm:t>
    </dgm:pt>
    <dgm:pt modelId="{38E27562-D7EA-4754-A44D-D0886964F55C}">
      <dgm:prSet phldrT="[Text]" custT="1"/>
      <dgm:spPr/>
      <dgm:t>
        <a:bodyPr/>
        <a:lstStyle/>
        <a:p>
          <a:r>
            <a:rPr lang="en-US" sz="1800" smtClean="0"/>
            <a:t>Check </a:t>
          </a:r>
          <a:r>
            <a:rPr lang="en-US" sz="1800" dirty="0" smtClean="0"/>
            <a:t>for each Student</a:t>
          </a:r>
          <a:endParaRPr lang="en-US" sz="1800" dirty="0"/>
        </a:p>
      </dgm:t>
    </dgm:pt>
    <dgm:pt modelId="{847A85FC-8EF9-4E43-8060-7A875524A2F7}" type="parTrans" cxnId="{DC883FED-99CF-46FD-B787-2B1484C69F07}">
      <dgm:prSet/>
      <dgm:spPr/>
      <dgm:t>
        <a:bodyPr/>
        <a:lstStyle/>
        <a:p>
          <a:endParaRPr lang="en-US"/>
        </a:p>
      </dgm:t>
    </dgm:pt>
    <dgm:pt modelId="{BCF2B5F3-3615-42F1-AF4E-36B1D07C6F7D}" type="sibTrans" cxnId="{DC883FED-99CF-46FD-B787-2B1484C69F07}">
      <dgm:prSet/>
      <dgm:spPr/>
      <dgm:t>
        <a:bodyPr/>
        <a:lstStyle/>
        <a:p>
          <a:endParaRPr lang="en-US"/>
        </a:p>
      </dgm:t>
    </dgm:pt>
    <dgm:pt modelId="{B9FFEDC2-ECF7-4A0B-89E9-E1383791747A}" type="pres">
      <dgm:prSet presAssocID="{10E5F8AF-6CF3-4216-BF94-15243DF9347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35FF13-BF8E-4647-91B4-42D8E2AA502C}" type="pres">
      <dgm:prSet presAssocID="{5BEAF2D2-7F1D-47B0-933E-BEC60803415B}" presName="linNode" presStyleCnt="0"/>
      <dgm:spPr/>
      <dgm:t>
        <a:bodyPr/>
        <a:lstStyle/>
        <a:p>
          <a:endParaRPr lang="en-US"/>
        </a:p>
      </dgm:t>
    </dgm:pt>
    <dgm:pt modelId="{0D9900EB-6E53-4CD5-BD58-41EE6DE70CF6}" type="pres">
      <dgm:prSet presAssocID="{5BEAF2D2-7F1D-47B0-933E-BEC60803415B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B37882-D253-4B1B-B4AB-96E4DF0BF8E1}" type="pres">
      <dgm:prSet presAssocID="{5BEAF2D2-7F1D-47B0-933E-BEC60803415B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BD0942-A0D3-46DF-88F2-9C3E0627682B}" type="pres">
      <dgm:prSet presAssocID="{6BFDD3AC-F2C8-455E-AB6A-1F7A0172C9EB}" presName="sp" presStyleCnt="0"/>
      <dgm:spPr/>
      <dgm:t>
        <a:bodyPr/>
        <a:lstStyle/>
        <a:p>
          <a:endParaRPr lang="en-US"/>
        </a:p>
      </dgm:t>
    </dgm:pt>
    <dgm:pt modelId="{C4A0C2F9-6A2A-4010-8B3B-F16B5759EB11}" type="pres">
      <dgm:prSet presAssocID="{F544724E-271B-42D9-B5BA-8D08F13F2126}" presName="linNode" presStyleCnt="0"/>
      <dgm:spPr/>
      <dgm:t>
        <a:bodyPr/>
        <a:lstStyle/>
        <a:p>
          <a:endParaRPr lang="en-US"/>
        </a:p>
      </dgm:t>
    </dgm:pt>
    <dgm:pt modelId="{09FFFC0D-6E68-41AD-BA53-F2F157279430}" type="pres">
      <dgm:prSet presAssocID="{F544724E-271B-42D9-B5BA-8D08F13F2126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5E80A8-FDEB-4AD0-AE37-FAB067453DDF}" type="pres">
      <dgm:prSet presAssocID="{F544724E-271B-42D9-B5BA-8D08F13F2126}" presName="descendantText" presStyleLbl="alignAccFollowNode1" presStyleIdx="1" presStyleCnt="2" custScaleY="1254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4949DF-C7E0-4F09-BAB6-22CFF50D31C5}" type="presOf" srcId="{B86CA148-E581-4981-9C50-97DEEC7826BA}" destId="{B3B37882-D253-4B1B-B4AB-96E4DF0BF8E1}" srcOrd="0" destOrd="0" presId="urn:microsoft.com/office/officeart/2005/8/layout/vList5"/>
    <dgm:cxn modelId="{3C2CA29E-FC4E-45AD-822D-166AEFCE25EB}" srcId="{F544724E-271B-42D9-B5BA-8D08F13F2126}" destId="{C77B07CF-2D05-4229-BF28-13CF0F86DE86}" srcOrd="2" destOrd="0" parTransId="{36C97932-8617-40E4-A764-2A8034347D5B}" sibTransId="{126DC123-6A92-4476-8CBA-23576100A603}"/>
    <dgm:cxn modelId="{89C14D37-52EF-480E-8660-05BF9C4AB590}" type="presOf" srcId="{F544724E-271B-42D9-B5BA-8D08F13F2126}" destId="{09FFFC0D-6E68-41AD-BA53-F2F157279430}" srcOrd="0" destOrd="0" presId="urn:microsoft.com/office/officeart/2005/8/layout/vList5"/>
    <dgm:cxn modelId="{61D2A7C0-A648-4002-814C-BDCC3CD5DCB0}" srcId="{5BEAF2D2-7F1D-47B0-933E-BEC60803415B}" destId="{B86CA148-E581-4981-9C50-97DEEC7826BA}" srcOrd="0" destOrd="0" parTransId="{681197C0-62FE-44EF-93EE-A112E73BB3CD}" sibTransId="{0B910E8A-296E-4289-BC55-2FA8A1EC295A}"/>
    <dgm:cxn modelId="{BFD052B6-FD7B-427D-9856-F2C5511E818B}" type="presOf" srcId="{5170ADB0-CE0F-4DB5-9F9C-65EF3336AA9B}" destId="{015E80A8-FDEB-4AD0-AE37-FAB067453DDF}" srcOrd="0" destOrd="0" presId="urn:microsoft.com/office/officeart/2005/8/layout/vList5"/>
    <dgm:cxn modelId="{743BFD2F-98B7-4880-B05D-2FC54153F73A}" type="presOf" srcId="{2F888A05-7B4C-4B1D-8B03-80F1CD822116}" destId="{B3B37882-D253-4B1B-B4AB-96E4DF0BF8E1}" srcOrd="0" destOrd="4" presId="urn:microsoft.com/office/officeart/2005/8/layout/vList5"/>
    <dgm:cxn modelId="{A6DE41EC-51D8-41E3-B449-539FCAB0218B}" srcId="{10E5F8AF-6CF3-4216-BF94-15243DF93476}" destId="{5BEAF2D2-7F1D-47B0-933E-BEC60803415B}" srcOrd="0" destOrd="0" parTransId="{E8E49C9A-0724-4A88-B95D-6AF38FE3DE75}" sibTransId="{6BFDD3AC-F2C8-455E-AB6A-1F7A0172C9EB}"/>
    <dgm:cxn modelId="{FA4A007B-709D-4AA9-80D0-84C3545333A1}" type="presOf" srcId="{38E27562-D7EA-4754-A44D-D0886964F55C}" destId="{B3B37882-D253-4B1B-B4AB-96E4DF0BF8E1}" srcOrd="0" destOrd="1" presId="urn:microsoft.com/office/officeart/2005/8/layout/vList5"/>
    <dgm:cxn modelId="{97AE28AE-F174-4517-AE20-1BE895F1E8BB}" srcId="{F544724E-271B-42D9-B5BA-8D08F13F2126}" destId="{753391D8-DC88-49A4-821D-6B7FAAD9F4C2}" srcOrd="1" destOrd="0" parTransId="{F30B0B02-D7F7-49AF-9B5F-3CA495F720F0}" sibTransId="{A9E86802-320B-4BE6-9B67-A95AA407440C}"/>
    <dgm:cxn modelId="{8B2CF696-B6E6-4514-B1CA-A3566CCBACA7}" type="presOf" srcId="{C77B07CF-2D05-4229-BF28-13CF0F86DE86}" destId="{015E80A8-FDEB-4AD0-AE37-FAB067453DDF}" srcOrd="0" destOrd="2" presId="urn:microsoft.com/office/officeart/2005/8/layout/vList5"/>
    <dgm:cxn modelId="{DC883FED-99CF-46FD-B787-2B1484C69F07}" srcId="{5BEAF2D2-7F1D-47B0-933E-BEC60803415B}" destId="{38E27562-D7EA-4754-A44D-D0886964F55C}" srcOrd="1" destOrd="0" parTransId="{847A85FC-8EF9-4E43-8060-7A875524A2F7}" sibTransId="{BCF2B5F3-3615-42F1-AF4E-36B1D07C6F7D}"/>
    <dgm:cxn modelId="{2BFD1476-20F5-4939-BDAE-5D49871DFB15}" srcId="{5BEAF2D2-7F1D-47B0-933E-BEC60803415B}" destId="{68CE4535-22F3-4C74-9ADE-7678B766E28E}" srcOrd="3" destOrd="0" parTransId="{E170198C-669D-4744-8DD9-B6B37B001375}" sibTransId="{1AA7DC41-FD3F-4824-AC45-2134A71A1C3C}"/>
    <dgm:cxn modelId="{5C89B911-ABCE-481B-A6A9-48CC39C0B08F}" type="presOf" srcId="{5BEAF2D2-7F1D-47B0-933E-BEC60803415B}" destId="{0D9900EB-6E53-4CD5-BD58-41EE6DE70CF6}" srcOrd="0" destOrd="0" presId="urn:microsoft.com/office/officeart/2005/8/layout/vList5"/>
    <dgm:cxn modelId="{1EA704A3-4B71-4B5B-B630-EE31E8505893}" srcId="{F544724E-271B-42D9-B5BA-8D08F13F2126}" destId="{5170ADB0-CE0F-4DB5-9F9C-65EF3336AA9B}" srcOrd="0" destOrd="0" parTransId="{A6060E26-6DD9-4AF3-A2DC-0BD3E16EBBD9}" sibTransId="{2FD449AB-9CD3-457A-B0E7-0B41560F66F5}"/>
    <dgm:cxn modelId="{FB6E9807-FDBB-420B-A39B-8DB1874FCC66}" srcId="{5BEAF2D2-7F1D-47B0-933E-BEC60803415B}" destId="{214FEA44-9486-41E3-B4E3-FFE4553201FD}" srcOrd="2" destOrd="0" parTransId="{F154BFB3-13B9-447A-9201-3431DC493604}" sibTransId="{A60A9895-F92A-437A-BABB-544FED214CC1}"/>
    <dgm:cxn modelId="{CE8D7E20-4424-4F6C-B39C-1153EDF86DF9}" type="presOf" srcId="{214FEA44-9486-41E3-B4E3-FFE4553201FD}" destId="{B3B37882-D253-4B1B-B4AB-96E4DF0BF8E1}" srcOrd="0" destOrd="2" presId="urn:microsoft.com/office/officeart/2005/8/layout/vList5"/>
    <dgm:cxn modelId="{36621C2D-C6EA-471C-9F62-F37181219156}" srcId="{5BEAF2D2-7F1D-47B0-933E-BEC60803415B}" destId="{2F888A05-7B4C-4B1D-8B03-80F1CD822116}" srcOrd="4" destOrd="0" parTransId="{0F9103FB-4681-4637-90E6-9632EE88AE01}" sibTransId="{659B7A3D-6028-475F-87B1-CD1FA096AD8C}"/>
    <dgm:cxn modelId="{CFEEFED9-E7F7-4391-A236-EFA7AB371407}" srcId="{10E5F8AF-6CF3-4216-BF94-15243DF93476}" destId="{F544724E-271B-42D9-B5BA-8D08F13F2126}" srcOrd="1" destOrd="0" parTransId="{1A21D67E-F652-4710-872B-7AE19BC08399}" sibTransId="{50D2BEDB-7A30-4EDD-8CBC-AD97F4F90329}"/>
    <dgm:cxn modelId="{7D826576-CED3-4934-B3A4-2246810ADC5C}" type="presOf" srcId="{68CE4535-22F3-4C74-9ADE-7678B766E28E}" destId="{B3B37882-D253-4B1B-B4AB-96E4DF0BF8E1}" srcOrd="0" destOrd="3" presId="urn:microsoft.com/office/officeart/2005/8/layout/vList5"/>
    <dgm:cxn modelId="{82FE2C16-0057-4B49-B3BF-D376F5D3298E}" type="presOf" srcId="{10E5F8AF-6CF3-4216-BF94-15243DF93476}" destId="{B9FFEDC2-ECF7-4A0B-89E9-E1383791747A}" srcOrd="0" destOrd="0" presId="urn:microsoft.com/office/officeart/2005/8/layout/vList5"/>
    <dgm:cxn modelId="{FD219552-051F-4D3C-A687-F47D5CA9327D}" type="presOf" srcId="{753391D8-DC88-49A4-821D-6B7FAAD9F4C2}" destId="{015E80A8-FDEB-4AD0-AE37-FAB067453DDF}" srcOrd="0" destOrd="1" presId="urn:microsoft.com/office/officeart/2005/8/layout/vList5"/>
    <dgm:cxn modelId="{47AEC346-AC5E-43A9-B905-73708B8A5E76}" type="presParOf" srcId="{B9FFEDC2-ECF7-4A0B-89E9-E1383791747A}" destId="{CD35FF13-BF8E-4647-91B4-42D8E2AA502C}" srcOrd="0" destOrd="0" presId="urn:microsoft.com/office/officeart/2005/8/layout/vList5"/>
    <dgm:cxn modelId="{7F88AFFE-9648-49EC-BE3F-260CCFD100A4}" type="presParOf" srcId="{CD35FF13-BF8E-4647-91B4-42D8E2AA502C}" destId="{0D9900EB-6E53-4CD5-BD58-41EE6DE70CF6}" srcOrd="0" destOrd="0" presId="urn:microsoft.com/office/officeart/2005/8/layout/vList5"/>
    <dgm:cxn modelId="{8458EEC8-15FD-4C92-BC36-7420D0F6936E}" type="presParOf" srcId="{CD35FF13-BF8E-4647-91B4-42D8E2AA502C}" destId="{B3B37882-D253-4B1B-B4AB-96E4DF0BF8E1}" srcOrd="1" destOrd="0" presId="urn:microsoft.com/office/officeart/2005/8/layout/vList5"/>
    <dgm:cxn modelId="{3BF7D0E0-D9AF-4D36-861C-455644E04ED7}" type="presParOf" srcId="{B9FFEDC2-ECF7-4A0B-89E9-E1383791747A}" destId="{04BD0942-A0D3-46DF-88F2-9C3E0627682B}" srcOrd="1" destOrd="0" presId="urn:microsoft.com/office/officeart/2005/8/layout/vList5"/>
    <dgm:cxn modelId="{10763CD8-54F6-4CB6-B5BC-BEDC3B352B10}" type="presParOf" srcId="{B9FFEDC2-ECF7-4A0B-89E9-E1383791747A}" destId="{C4A0C2F9-6A2A-4010-8B3B-F16B5759EB11}" srcOrd="2" destOrd="0" presId="urn:microsoft.com/office/officeart/2005/8/layout/vList5"/>
    <dgm:cxn modelId="{AE5EF1E0-366F-4B60-95C2-545522C852A2}" type="presParOf" srcId="{C4A0C2F9-6A2A-4010-8B3B-F16B5759EB11}" destId="{09FFFC0D-6E68-41AD-BA53-F2F157279430}" srcOrd="0" destOrd="0" presId="urn:microsoft.com/office/officeart/2005/8/layout/vList5"/>
    <dgm:cxn modelId="{7A1B7079-6D93-4312-9190-C926DC713E63}" type="presParOf" srcId="{C4A0C2F9-6A2A-4010-8B3B-F16B5759EB11}" destId="{015E80A8-FDEB-4AD0-AE37-FAB067453DD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E5F8AF-6CF3-4216-BF94-15243DF93476}" type="doc">
      <dgm:prSet loTypeId="urn:microsoft.com/office/officeart/2005/8/layout/vList5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BEAF2D2-7F1D-47B0-933E-BEC60803415B}">
      <dgm:prSet phldrT="[Text]"/>
      <dgm:spPr/>
      <dgm:t>
        <a:bodyPr/>
        <a:lstStyle/>
        <a:p>
          <a:r>
            <a:rPr lang="en-US" dirty="0" err="1" smtClean="0"/>
            <a:t>Circuitplayground</a:t>
          </a:r>
          <a:endParaRPr lang="en-US" dirty="0"/>
        </a:p>
      </dgm:t>
    </dgm:pt>
    <dgm:pt modelId="{E8E49C9A-0724-4A88-B95D-6AF38FE3DE75}" type="parTrans" cxnId="{A6DE41EC-51D8-41E3-B449-539FCAB0218B}">
      <dgm:prSet/>
      <dgm:spPr/>
      <dgm:t>
        <a:bodyPr/>
        <a:lstStyle/>
        <a:p>
          <a:endParaRPr lang="en-US"/>
        </a:p>
      </dgm:t>
    </dgm:pt>
    <dgm:pt modelId="{6BFDD3AC-F2C8-455E-AB6A-1F7A0172C9EB}" type="sibTrans" cxnId="{A6DE41EC-51D8-41E3-B449-539FCAB0218B}">
      <dgm:prSet/>
      <dgm:spPr/>
      <dgm:t>
        <a:bodyPr/>
        <a:lstStyle/>
        <a:p>
          <a:endParaRPr lang="en-US"/>
        </a:p>
      </dgm:t>
    </dgm:pt>
    <dgm:pt modelId="{B86CA148-E581-4981-9C50-97DEEC7826BA}">
      <dgm:prSet phldrT="[Text]" custT="1"/>
      <dgm:spPr/>
      <dgm:t>
        <a:bodyPr/>
        <a:lstStyle/>
        <a:p>
          <a:r>
            <a:rPr lang="en-US" sz="1400" dirty="0" err="1" smtClean="0"/>
            <a:t>Adafruit</a:t>
          </a:r>
          <a:r>
            <a:rPr lang="en-US" sz="1400" dirty="0" smtClean="0"/>
            <a:t> Inc. manufactures this </a:t>
          </a:r>
          <a:r>
            <a:rPr lang="en-US" sz="1400" dirty="0" err="1" smtClean="0"/>
            <a:t>circuitplaygrund</a:t>
          </a:r>
          <a:r>
            <a:rPr lang="en-US" sz="1400" dirty="0" smtClean="0"/>
            <a:t> in NYC</a:t>
          </a:r>
          <a:endParaRPr lang="en-US" sz="1400" dirty="0"/>
        </a:p>
      </dgm:t>
    </dgm:pt>
    <dgm:pt modelId="{681197C0-62FE-44EF-93EE-A112E73BB3CD}" type="parTrans" cxnId="{61D2A7C0-A648-4002-814C-BDCC3CD5DCB0}">
      <dgm:prSet/>
      <dgm:spPr/>
      <dgm:t>
        <a:bodyPr/>
        <a:lstStyle/>
        <a:p>
          <a:endParaRPr lang="en-US"/>
        </a:p>
      </dgm:t>
    </dgm:pt>
    <dgm:pt modelId="{0B910E8A-296E-4289-BC55-2FA8A1EC295A}" type="sibTrans" cxnId="{61D2A7C0-A648-4002-814C-BDCC3CD5DCB0}">
      <dgm:prSet/>
      <dgm:spPr/>
      <dgm:t>
        <a:bodyPr/>
        <a:lstStyle/>
        <a:p>
          <a:endParaRPr lang="en-US"/>
        </a:p>
      </dgm:t>
    </dgm:pt>
    <dgm:pt modelId="{F544724E-271B-42D9-B5BA-8D08F13F2126}">
      <dgm:prSet phldrT="[Text]"/>
      <dgm:spPr/>
      <dgm:t>
        <a:bodyPr/>
        <a:lstStyle/>
        <a:p>
          <a:r>
            <a:rPr lang="en-US" dirty="0" smtClean="0"/>
            <a:t>Sensors</a:t>
          </a:r>
        </a:p>
      </dgm:t>
    </dgm:pt>
    <dgm:pt modelId="{1A21D67E-F652-4710-872B-7AE19BC08399}" type="parTrans" cxnId="{CFEEFED9-E7F7-4391-A236-EFA7AB371407}">
      <dgm:prSet/>
      <dgm:spPr/>
      <dgm:t>
        <a:bodyPr/>
        <a:lstStyle/>
        <a:p>
          <a:endParaRPr lang="en-US"/>
        </a:p>
      </dgm:t>
    </dgm:pt>
    <dgm:pt modelId="{50D2BEDB-7A30-4EDD-8CBC-AD97F4F90329}" type="sibTrans" cxnId="{CFEEFED9-E7F7-4391-A236-EFA7AB371407}">
      <dgm:prSet/>
      <dgm:spPr/>
      <dgm:t>
        <a:bodyPr/>
        <a:lstStyle/>
        <a:p>
          <a:endParaRPr lang="en-US"/>
        </a:p>
      </dgm:t>
    </dgm:pt>
    <dgm:pt modelId="{5170ADB0-CE0F-4DB5-9F9C-65EF3336AA9B}">
      <dgm:prSet phldrT="[Text]" custT="1"/>
      <dgm:spPr/>
      <dgm:t>
        <a:bodyPr/>
        <a:lstStyle/>
        <a:p>
          <a:r>
            <a:rPr lang="en-US" sz="1400" dirty="0" smtClean="0"/>
            <a:t>Touchpads (we’ll see them in action later in a different session)</a:t>
          </a:r>
          <a:endParaRPr lang="en-US" sz="1400" dirty="0"/>
        </a:p>
      </dgm:t>
    </dgm:pt>
    <dgm:pt modelId="{A6060E26-6DD9-4AF3-A2DC-0BD3E16EBBD9}" type="parTrans" cxnId="{1EA704A3-4B71-4B5B-B630-EE31E8505893}">
      <dgm:prSet/>
      <dgm:spPr/>
      <dgm:t>
        <a:bodyPr/>
        <a:lstStyle/>
        <a:p>
          <a:endParaRPr lang="en-US"/>
        </a:p>
      </dgm:t>
    </dgm:pt>
    <dgm:pt modelId="{2FD449AB-9CD3-457A-B0E7-0B41560F66F5}" type="sibTrans" cxnId="{1EA704A3-4B71-4B5B-B630-EE31E8505893}">
      <dgm:prSet/>
      <dgm:spPr/>
      <dgm:t>
        <a:bodyPr/>
        <a:lstStyle/>
        <a:p>
          <a:endParaRPr lang="en-US"/>
        </a:p>
      </dgm:t>
    </dgm:pt>
    <dgm:pt modelId="{E10B5B1F-282A-415F-AAEB-6CF8715304D3}">
      <dgm:prSet phldrT="[Text]"/>
      <dgm:spPr/>
      <dgm:t>
        <a:bodyPr/>
        <a:lstStyle/>
        <a:p>
          <a:r>
            <a:rPr lang="en-US" dirty="0" smtClean="0"/>
            <a:t>Outputs</a:t>
          </a:r>
          <a:endParaRPr lang="en-US" dirty="0"/>
        </a:p>
      </dgm:t>
    </dgm:pt>
    <dgm:pt modelId="{DBCCE836-7EE1-4A72-A285-294FD1A8F349}" type="parTrans" cxnId="{9F6D3EF8-24E7-450A-841B-10D1E6EE0205}">
      <dgm:prSet/>
      <dgm:spPr/>
      <dgm:t>
        <a:bodyPr/>
        <a:lstStyle/>
        <a:p>
          <a:endParaRPr lang="en-US"/>
        </a:p>
      </dgm:t>
    </dgm:pt>
    <dgm:pt modelId="{E6A1AE63-38A6-4158-8825-EB7944711D90}" type="sibTrans" cxnId="{9F6D3EF8-24E7-450A-841B-10D1E6EE0205}">
      <dgm:prSet/>
      <dgm:spPr/>
      <dgm:t>
        <a:bodyPr/>
        <a:lstStyle/>
        <a:p>
          <a:endParaRPr lang="en-US"/>
        </a:p>
      </dgm:t>
    </dgm:pt>
    <dgm:pt modelId="{D11CB996-13B2-4385-A468-A94C5DA188FE}">
      <dgm:prSet phldrT="[Text]" custT="1"/>
      <dgm:spPr/>
      <dgm:t>
        <a:bodyPr/>
        <a:lstStyle/>
        <a:p>
          <a:r>
            <a:rPr lang="en-US" sz="1400" dirty="0" err="1" smtClean="0"/>
            <a:t>Neopixels</a:t>
          </a:r>
          <a:endParaRPr lang="en-US" sz="1400" dirty="0"/>
        </a:p>
      </dgm:t>
    </dgm:pt>
    <dgm:pt modelId="{5B2D82C3-2D9F-4CE9-97BF-BC75F8E29E1D}" type="parTrans" cxnId="{7C9E7298-8DF6-4205-9AF5-14EC2D344B89}">
      <dgm:prSet/>
      <dgm:spPr/>
      <dgm:t>
        <a:bodyPr/>
        <a:lstStyle/>
        <a:p>
          <a:endParaRPr lang="en-US"/>
        </a:p>
      </dgm:t>
    </dgm:pt>
    <dgm:pt modelId="{D679C8A2-2F4A-462C-A626-A32FAB1876F8}" type="sibTrans" cxnId="{7C9E7298-8DF6-4205-9AF5-14EC2D344B89}">
      <dgm:prSet/>
      <dgm:spPr/>
      <dgm:t>
        <a:bodyPr/>
        <a:lstStyle/>
        <a:p>
          <a:endParaRPr lang="en-US"/>
        </a:p>
      </dgm:t>
    </dgm:pt>
    <dgm:pt modelId="{3AD06268-FB05-4A39-887E-DC4DD7AB4C91}">
      <dgm:prSet phldrT="[Text]" custT="1"/>
      <dgm:spPr/>
      <dgm:t>
        <a:bodyPr/>
        <a:lstStyle/>
        <a:p>
          <a:r>
            <a:rPr lang="en-US" sz="1400" dirty="0" smtClean="0"/>
            <a:t>A 1 minute video: </a:t>
          </a:r>
          <a:r>
            <a:rPr lang="en-US" sz="1400" dirty="0" smtClean="0">
              <a:hlinkClick xmlns:r="http://schemas.openxmlformats.org/officeDocument/2006/relationships" r:id="rId1"/>
            </a:rPr>
            <a:t>https://www.adafruit.com/product/3000</a:t>
          </a:r>
          <a:endParaRPr lang="en-US" sz="1400" dirty="0"/>
        </a:p>
      </dgm:t>
    </dgm:pt>
    <dgm:pt modelId="{B3D45E3D-4DC8-42C1-9410-4E38ECFCF4B7}" type="parTrans" cxnId="{03A83CA7-B2D5-4F09-BBF1-FBE72A25E3FE}">
      <dgm:prSet/>
      <dgm:spPr/>
      <dgm:t>
        <a:bodyPr/>
        <a:lstStyle/>
        <a:p>
          <a:endParaRPr lang="en-US"/>
        </a:p>
      </dgm:t>
    </dgm:pt>
    <dgm:pt modelId="{AE503F62-FD86-4F4A-8278-245F357CF634}" type="sibTrans" cxnId="{03A83CA7-B2D5-4F09-BBF1-FBE72A25E3FE}">
      <dgm:prSet/>
      <dgm:spPr/>
      <dgm:t>
        <a:bodyPr/>
        <a:lstStyle/>
        <a:p>
          <a:endParaRPr lang="en-US"/>
        </a:p>
      </dgm:t>
    </dgm:pt>
    <dgm:pt modelId="{E63F2C55-3AC5-4EAD-B1FC-7716CED2FECD}">
      <dgm:prSet phldrT="[Text]" custT="1"/>
      <dgm:spPr/>
      <dgm:t>
        <a:bodyPr/>
        <a:lstStyle/>
        <a:p>
          <a:r>
            <a:rPr lang="en-US" sz="1400" dirty="0" smtClean="0"/>
            <a:t>Microphone</a:t>
          </a:r>
          <a:endParaRPr lang="en-US" sz="1400" dirty="0"/>
        </a:p>
      </dgm:t>
    </dgm:pt>
    <dgm:pt modelId="{085AC817-1731-44B8-93AB-CF458563D335}" type="parTrans" cxnId="{61C684E2-27F6-4AA1-8C5D-2CFBCB322D78}">
      <dgm:prSet/>
      <dgm:spPr/>
      <dgm:t>
        <a:bodyPr/>
        <a:lstStyle/>
        <a:p>
          <a:endParaRPr lang="en-US"/>
        </a:p>
      </dgm:t>
    </dgm:pt>
    <dgm:pt modelId="{8903C0A9-FA32-471A-B3F7-4DEB87770F19}" type="sibTrans" cxnId="{61C684E2-27F6-4AA1-8C5D-2CFBCB322D78}">
      <dgm:prSet/>
      <dgm:spPr/>
      <dgm:t>
        <a:bodyPr/>
        <a:lstStyle/>
        <a:p>
          <a:endParaRPr lang="en-US"/>
        </a:p>
      </dgm:t>
    </dgm:pt>
    <dgm:pt modelId="{6C8CBBEC-489B-497C-941E-68F61D2FE2AE}">
      <dgm:prSet phldrT="[Text]" custT="1"/>
      <dgm:spPr/>
      <dgm:t>
        <a:bodyPr/>
        <a:lstStyle/>
        <a:p>
          <a:r>
            <a:rPr lang="en-US" sz="1400" dirty="0" smtClean="0"/>
            <a:t>Buttons (we’ll use them). Allow control</a:t>
          </a:r>
          <a:endParaRPr lang="en-US" sz="1400" dirty="0"/>
        </a:p>
      </dgm:t>
    </dgm:pt>
    <dgm:pt modelId="{32E46665-83D2-4A0F-BB9C-404CD0DB7841}" type="parTrans" cxnId="{F07BDB01-B6F6-4560-AA68-AAC9EEBE4A8D}">
      <dgm:prSet/>
      <dgm:spPr/>
      <dgm:t>
        <a:bodyPr/>
        <a:lstStyle/>
        <a:p>
          <a:endParaRPr lang="en-US"/>
        </a:p>
      </dgm:t>
    </dgm:pt>
    <dgm:pt modelId="{93268344-14DD-47F3-8121-F8461C602C93}" type="sibTrans" cxnId="{F07BDB01-B6F6-4560-AA68-AAC9EEBE4A8D}">
      <dgm:prSet/>
      <dgm:spPr/>
      <dgm:t>
        <a:bodyPr/>
        <a:lstStyle/>
        <a:p>
          <a:endParaRPr lang="en-US"/>
        </a:p>
      </dgm:t>
    </dgm:pt>
    <dgm:pt modelId="{5135F281-DCFF-4523-8AAA-5D5A7497A49F}">
      <dgm:prSet phldrT="[Text]" custT="1"/>
      <dgm:spPr/>
      <dgm:t>
        <a:bodyPr/>
        <a:lstStyle/>
        <a:p>
          <a:r>
            <a:rPr lang="en-US" sz="1400" dirty="0" smtClean="0"/>
            <a:t>Buzzer “Noise Maker” (Beware Parents!)</a:t>
          </a:r>
          <a:endParaRPr lang="en-US" sz="1400" dirty="0"/>
        </a:p>
      </dgm:t>
    </dgm:pt>
    <dgm:pt modelId="{CDB926B0-88A6-4AC4-A422-E50DFB329052}" type="parTrans" cxnId="{11040E4F-8967-451E-B30B-EA65019C072E}">
      <dgm:prSet/>
      <dgm:spPr/>
      <dgm:t>
        <a:bodyPr/>
        <a:lstStyle/>
        <a:p>
          <a:endParaRPr lang="en-US"/>
        </a:p>
      </dgm:t>
    </dgm:pt>
    <dgm:pt modelId="{7C24F7BB-0C6C-4C34-9509-B2BA55549FCD}" type="sibTrans" cxnId="{11040E4F-8967-451E-B30B-EA65019C072E}">
      <dgm:prSet/>
      <dgm:spPr/>
      <dgm:t>
        <a:bodyPr/>
        <a:lstStyle/>
        <a:p>
          <a:endParaRPr lang="en-US"/>
        </a:p>
      </dgm:t>
    </dgm:pt>
    <dgm:pt modelId="{F38AC339-7167-49D8-9815-06313074663F}">
      <dgm:prSet phldrT="[Text]" custT="1"/>
      <dgm:spPr/>
      <dgm:t>
        <a:bodyPr/>
        <a:lstStyle/>
        <a:p>
          <a:r>
            <a:rPr lang="en-US" sz="1400" dirty="0" smtClean="0"/>
            <a:t>No Breadboards (Show an example of Breadboard)</a:t>
          </a:r>
          <a:endParaRPr lang="en-US" sz="1400" dirty="0"/>
        </a:p>
      </dgm:t>
    </dgm:pt>
    <dgm:pt modelId="{DAA2CBD9-E31D-4A4C-BD99-BB54112CB900}" type="parTrans" cxnId="{49E526FE-E4B1-4D9F-B39A-EA08CA52B80D}">
      <dgm:prSet/>
      <dgm:spPr/>
      <dgm:t>
        <a:bodyPr/>
        <a:lstStyle/>
        <a:p>
          <a:endParaRPr lang="en-US"/>
        </a:p>
      </dgm:t>
    </dgm:pt>
    <dgm:pt modelId="{38A86B9C-17ED-4D92-9F3B-C57002D7663D}" type="sibTrans" cxnId="{49E526FE-E4B1-4D9F-B39A-EA08CA52B80D}">
      <dgm:prSet/>
      <dgm:spPr/>
      <dgm:t>
        <a:bodyPr/>
        <a:lstStyle/>
        <a:p>
          <a:endParaRPr lang="en-US"/>
        </a:p>
      </dgm:t>
    </dgm:pt>
    <dgm:pt modelId="{4C16A069-EF38-4095-ADE3-9AD6D32D22E4}">
      <dgm:prSet phldrT="[Text]" custT="1"/>
      <dgm:spPr/>
      <dgm:t>
        <a:bodyPr/>
        <a:lstStyle/>
        <a:p>
          <a:r>
            <a:rPr lang="en-US" sz="1400" dirty="0" smtClean="0"/>
            <a:t> A microcontroller 32u4 and a bunch of sensors and Output devices</a:t>
          </a:r>
          <a:endParaRPr lang="en-US" sz="1400" dirty="0"/>
        </a:p>
      </dgm:t>
    </dgm:pt>
    <dgm:pt modelId="{60C57C15-CC64-48D8-B40B-C3AFCD4344CD}" type="parTrans" cxnId="{33CC536D-F666-4C8F-80F5-25D985A5DA8D}">
      <dgm:prSet/>
      <dgm:spPr/>
      <dgm:t>
        <a:bodyPr/>
        <a:lstStyle/>
        <a:p>
          <a:endParaRPr lang="en-US"/>
        </a:p>
      </dgm:t>
    </dgm:pt>
    <dgm:pt modelId="{513903B9-0917-44A6-9964-56CEBB003864}" type="sibTrans" cxnId="{33CC536D-F666-4C8F-80F5-25D985A5DA8D}">
      <dgm:prSet/>
      <dgm:spPr/>
      <dgm:t>
        <a:bodyPr/>
        <a:lstStyle/>
        <a:p>
          <a:endParaRPr lang="en-US"/>
        </a:p>
      </dgm:t>
    </dgm:pt>
    <dgm:pt modelId="{8407EC87-7EA9-4443-993C-B7B7F1FD96D6}">
      <dgm:prSet phldrT="[Text]"/>
      <dgm:spPr/>
      <dgm:t>
        <a:bodyPr/>
        <a:lstStyle/>
        <a:p>
          <a:r>
            <a:rPr lang="en-US" dirty="0" smtClean="0"/>
            <a:t>Controller</a:t>
          </a:r>
          <a:endParaRPr lang="en-US" dirty="0"/>
        </a:p>
      </dgm:t>
    </dgm:pt>
    <dgm:pt modelId="{2B513EDC-350F-4B4D-AA89-83BE1B0CC50B}" type="parTrans" cxnId="{07C1AF4E-135F-4AA3-9506-77876AD98688}">
      <dgm:prSet/>
      <dgm:spPr/>
      <dgm:t>
        <a:bodyPr/>
        <a:lstStyle/>
        <a:p>
          <a:endParaRPr lang="en-US"/>
        </a:p>
      </dgm:t>
    </dgm:pt>
    <dgm:pt modelId="{6D203D23-798E-4172-BF2A-407F7162FB5C}" type="sibTrans" cxnId="{07C1AF4E-135F-4AA3-9506-77876AD98688}">
      <dgm:prSet/>
      <dgm:spPr/>
      <dgm:t>
        <a:bodyPr/>
        <a:lstStyle/>
        <a:p>
          <a:endParaRPr lang="en-US"/>
        </a:p>
      </dgm:t>
    </dgm:pt>
    <dgm:pt modelId="{C04151E1-A5C9-43DF-9549-3C5C0F7449F7}">
      <dgm:prSet phldrT="[Text]" custT="1"/>
      <dgm:spPr/>
      <dgm:t>
        <a:bodyPr/>
        <a:lstStyle/>
        <a:p>
          <a:r>
            <a:rPr lang="en-US" sz="1400" dirty="0" smtClean="0"/>
            <a:t>Main Microcontroller (Show in the PCB)</a:t>
          </a:r>
          <a:endParaRPr lang="en-US" sz="1400" dirty="0"/>
        </a:p>
      </dgm:t>
    </dgm:pt>
    <dgm:pt modelId="{D24013EC-F8D0-4119-A9D9-DA12803CF539}" type="parTrans" cxnId="{9513BD6E-6F52-48F1-8F64-C78B575657EB}">
      <dgm:prSet/>
      <dgm:spPr/>
      <dgm:t>
        <a:bodyPr/>
        <a:lstStyle/>
        <a:p>
          <a:endParaRPr lang="en-US"/>
        </a:p>
      </dgm:t>
    </dgm:pt>
    <dgm:pt modelId="{ED89C715-2796-4AD6-9F01-F8B2FF932341}" type="sibTrans" cxnId="{9513BD6E-6F52-48F1-8F64-C78B575657EB}">
      <dgm:prSet/>
      <dgm:spPr/>
      <dgm:t>
        <a:bodyPr/>
        <a:lstStyle/>
        <a:p>
          <a:endParaRPr lang="en-US"/>
        </a:p>
      </dgm:t>
    </dgm:pt>
    <dgm:pt modelId="{419F77FA-1144-44BF-80A9-4878EDC887F1}">
      <dgm:prSet phldrT="[Text]" custT="1"/>
      <dgm:spPr/>
      <dgm:t>
        <a:bodyPr/>
        <a:lstStyle/>
        <a:p>
          <a:r>
            <a:rPr lang="en-US" sz="1400" dirty="0" smtClean="0"/>
            <a:t>Latch – special kind of button – we’ll experiment</a:t>
          </a:r>
          <a:endParaRPr lang="en-US" sz="1400" dirty="0"/>
        </a:p>
      </dgm:t>
    </dgm:pt>
    <dgm:pt modelId="{586E247A-B93E-4553-9C31-F3BF1E496E4B}" type="parTrans" cxnId="{1847440A-68F0-4898-ACD1-095CC3C3366B}">
      <dgm:prSet/>
      <dgm:spPr/>
      <dgm:t>
        <a:bodyPr/>
        <a:lstStyle/>
        <a:p>
          <a:endParaRPr lang="en-US"/>
        </a:p>
      </dgm:t>
    </dgm:pt>
    <dgm:pt modelId="{C7D37F55-927C-41C8-BFBD-FD196FF48BBF}" type="sibTrans" cxnId="{1847440A-68F0-4898-ACD1-095CC3C3366B}">
      <dgm:prSet/>
      <dgm:spPr/>
      <dgm:t>
        <a:bodyPr/>
        <a:lstStyle/>
        <a:p>
          <a:endParaRPr lang="en-US"/>
        </a:p>
      </dgm:t>
    </dgm:pt>
    <dgm:pt modelId="{E16F06B6-A149-4632-BE52-FAF059942BAA}">
      <dgm:prSet phldrT="[Text]" custT="1"/>
      <dgm:spPr/>
      <dgm:t>
        <a:bodyPr/>
        <a:lstStyle/>
        <a:p>
          <a:r>
            <a:rPr lang="en-US" sz="1800" dirty="0" smtClean="0"/>
            <a:t>ACCELEROMETER</a:t>
          </a:r>
          <a:endParaRPr lang="en-US" sz="1800" dirty="0"/>
        </a:p>
      </dgm:t>
    </dgm:pt>
    <dgm:pt modelId="{E6F128FE-BE7C-4E5D-9938-AB49543FF96D}" type="parTrans" cxnId="{83738AFA-368D-4812-A1AD-9EF912628DD2}">
      <dgm:prSet/>
      <dgm:spPr/>
      <dgm:t>
        <a:bodyPr/>
        <a:lstStyle/>
        <a:p>
          <a:endParaRPr lang="en-US"/>
        </a:p>
      </dgm:t>
    </dgm:pt>
    <dgm:pt modelId="{FB1D2C61-7A19-4FFD-84AE-0764AE9743D4}" type="sibTrans" cxnId="{83738AFA-368D-4812-A1AD-9EF912628DD2}">
      <dgm:prSet/>
      <dgm:spPr/>
      <dgm:t>
        <a:bodyPr/>
        <a:lstStyle/>
        <a:p>
          <a:endParaRPr lang="en-US"/>
        </a:p>
      </dgm:t>
    </dgm:pt>
    <dgm:pt modelId="{3D45FDC3-859E-4FFD-BE86-04EE11893984}">
      <dgm:prSet phldrT="[Text]" custT="1"/>
      <dgm:spPr/>
      <dgm:t>
        <a:bodyPr/>
        <a:lstStyle/>
        <a:p>
          <a:r>
            <a:rPr lang="en-US" sz="1400" dirty="0" smtClean="0"/>
            <a:t>USB Connection</a:t>
          </a:r>
          <a:endParaRPr lang="en-US" sz="1400" dirty="0"/>
        </a:p>
      </dgm:t>
    </dgm:pt>
    <dgm:pt modelId="{1F73014A-70E9-4D62-B97F-784BEB757976}" type="parTrans" cxnId="{9ACD7A7E-F674-42D4-93CE-927E6209DE7C}">
      <dgm:prSet/>
      <dgm:spPr/>
      <dgm:t>
        <a:bodyPr/>
        <a:lstStyle/>
        <a:p>
          <a:endParaRPr lang="en-US"/>
        </a:p>
      </dgm:t>
    </dgm:pt>
    <dgm:pt modelId="{E37A6FA0-11FC-482C-8B78-70A510B2752F}" type="sibTrans" cxnId="{9ACD7A7E-F674-42D4-93CE-927E6209DE7C}">
      <dgm:prSet/>
      <dgm:spPr/>
      <dgm:t>
        <a:bodyPr/>
        <a:lstStyle/>
        <a:p>
          <a:endParaRPr lang="en-US"/>
        </a:p>
      </dgm:t>
    </dgm:pt>
    <dgm:pt modelId="{986BBA69-EC50-486B-B326-E04F50C7F3F8}">
      <dgm:prSet phldrT="[Text]" custT="1"/>
      <dgm:spPr/>
      <dgm:t>
        <a:bodyPr/>
        <a:lstStyle/>
        <a:p>
          <a:r>
            <a:rPr lang="en-US" sz="1400" dirty="0" smtClean="0"/>
            <a:t>Battery Connection</a:t>
          </a:r>
          <a:endParaRPr lang="en-US" sz="1400" dirty="0"/>
        </a:p>
      </dgm:t>
    </dgm:pt>
    <dgm:pt modelId="{23C7A430-0885-4117-9269-C93387B076F7}" type="parTrans" cxnId="{535F6EC9-142B-405A-9A86-32A1C11D5224}">
      <dgm:prSet/>
      <dgm:spPr/>
      <dgm:t>
        <a:bodyPr/>
        <a:lstStyle/>
        <a:p>
          <a:endParaRPr lang="en-US"/>
        </a:p>
      </dgm:t>
    </dgm:pt>
    <dgm:pt modelId="{04191F05-6C0B-40FF-B707-848663A3F0AF}" type="sibTrans" cxnId="{535F6EC9-142B-405A-9A86-32A1C11D5224}">
      <dgm:prSet/>
      <dgm:spPr/>
      <dgm:t>
        <a:bodyPr/>
        <a:lstStyle/>
        <a:p>
          <a:endParaRPr lang="en-US"/>
        </a:p>
      </dgm:t>
    </dgm:pt>
    <dgm:pt modelId="{46E41093-DD89-4910-9746-E262ECFAB798}">
      <dgm:prSet phldrT="[Text]" custT="1"/>
      <dgm:spPr/>
      <dgm:t>
        <a:bodyPr/>
        <a:lstStyle/>
        <a:p>
          <a:r>
            <a:rPr lang="en-US" sz="1400" dirty="0" err="1" smtClean="0"/>
            <a:t>Lipoly</a:t>
          </a:r>
          <a:r>
            <a:rPr lang="en-US" sz="1400" dirty="0" smtClean="0"/>
            <a:t> Battery</a:t>
          </a:r>
          <a:endParaRPr lang="en-US" sz="1400" dirty="0"/>
        </a:p>
      </dgm:t>
    </dgm:pt>
    <dgm:pt modelId="{DDACAE4B-C2BA-4BD5-9049-908E5BA37B11}" type="parTrans" cxnId="{11A7615E-EABB-4384-AF4A-BE1DC57A6B23}">
      <dgm:prSet/>
      <dgm:spPr/>
      <dgm:t>
        <a:bodyPr/>
        <a:lstStyle/>
        <a:p>
          <a:endParaRPr lang="en-US"/>
        </a:p>
      </dgm:t>
    </dgm:pt>
    <dgm:pt modelId="{CCAAE738-2BE0-4B71-8C86-58844E32A346}" type="sibTrans" cxnId="{11A7615E-EABB-4384-AF4A-BE1DC57A6B23}">
      <dgm:prSet/>
      <dgm:spPr/>
      <dgm:t>
        <a:bodyPr/>
        <a:lstStyle/>
        <a:p>
          <a:endParaRPr lang="en-US"/>
        </a:p>
      </dgm:t>
    </dgm:pt>
    <dgm:pt modelId="{33008432-E005-4391-AB8C-F25597991E4F}">
      <dgm:prSet phldrT="[Text]" custT="1"/>
      <dgm:spPr/>
      <dgm:t>
        <a:bodyPr/>
        <a:lstStyle/>
        <a:p>
          <a:r>
            <a:rPr lang="en-US" sz="1400" dirty="0" smtClean="0"/>
            <a:t>Charging the battery</a:t>
          </a:r>
          <a:endParaRPr lang="en-US" sz="1400" dirty="0"/>
        </a:p>
      </dgm:t>
    </dgm:pt>
    <dgm:pt modelId="{CE3351A0-56A1-4803-B6EE-DB03C9915F28}" type="parTrans" cxnId="{2899BD98-8F99-480E-BB9F-6730C3EB4867}">
      <dgm:prSet/>
      <dgm:spPr/>
      <dgm:t>
        <a:bodyPr/>
        <a:lstStyle/>
        <a:p>
          <a:endParaRPr lang="en-US"/>
        </a:p>
      </dgm:t>
    </dgm:pt>
    <dgm:pt modelId="{9C2166EE-CB66-415A-A79F-356C4B7C1425}" type="sibTrans" cxnId="{2899BD98-8F99-480E-BB9F-6730C3EB4867}">
      <dgm:prSet/>
      <dgm:spPr/>
      <dgm:t>
        <a:bodyPr/>
        <a:lstStyle/>
        <a:p>
          <a:endParaRPr lang="en-US"/>
        </a:p>
      </dgm:t>
    </dgm:pt>
    <dgm:pt modelId="{B9FFEDC2-ECF7-4A0B-89E9-E1383791747A}" type="pres">
      <dgm:prSet presAssocID="{10E5F8AF-6CF3-4216-BF94-15243DF9347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35FF13-BF8E-4647-91B4-42D8E2AA502C}" type="pres">
      <dgm:prSet presAssocID="{5BEAF2D2-7F1D-47B0-933E-BEC60803415B}" presName="linNode" presStyleCnt="0"/>
      <dgm:spPr/>
      <dgm:t>
        <a:bodyPr/>
        <a:lstStyle/>
        <a:p>
          <a:endParaRPr lang="en-US"/>
        </a:p>
      </dgm:t>
    </dgm:pt>
    <dgm:pt modelId="{0D9900EB-6E53-4CD5-BD58-41EE6DE70CF6}" type="pres">
      <dgm:prSet presAssocID="{5BEAF2D2-7F1D-47B0-933E-BEC60803415B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B37882-D253-4B1B-B4AB-96E4DF0BF8E1}" type="pres">
      <dgm:prSet presAssocID="{5BEAF2D2-7F1D-47B0-933E-BEC60803415B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BD0942-A0D3-46DF-88F2-9C3E0627682B}" type="pres">
      <dgm:prSet presAssocID="{6BFDD3AC-F2C8-455E-AB6A-1F7A0172C9EB}" presName="sp" presStyleCnt="0"/>
      <dgm:spPr/>
      <dgm:t>
        <a:bodyPr/>
        <a:lstStyle/>
        <a:p>
          <a:endParaRPr lang="en-US"/>
        </a:p>
      </dgm:t>
    </dgm:pt>
    <dgm:pt modelId="{C4A0C2F9-6A2A-4010-8B3B-F16B5759EB11}" type="pres">
      <dgm:prSet presAssocID="{F544724E-271B-42D9-B5BA-8D08F13F2126}" presName="linNode" presStyleCnt="0"/>
      <dgm:spPr/>
      <dgm:t>
        <a:bodyPr/>
        <a:lstStyle/>
        <a:p>
          <a:endParaRPr lang="en-US"/>
        </a:p>
      </dgm:t>
    </dgm:pt>
    <dgm:pt modelId="{09FFFC0D-6E68-41AD-BA53-F2F157279430}" type="pres">
      <dgm:prSet presAssocID="{F544724E-271B-42D9-B5BA-8D08F13F2126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5E80A8-FDEB-4AD0-AE37-FAB067453DDF}" type="pres">
      <dgm:prSet presAssocID="{F544724E-271B-42D9-B5BA-8D08F13F2126}" presName="descendantText" presStyleLbl="alignAccFollowNode1" presStyleIdx="1" presStyleCnt="4" custScaleY="1254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58898B-2F51-4BAC-9DE2-119CC498E830}" type="pres">
      <dgm:prSet presAssocID="{50D2BEDB-7A30-4EDD-8CBC-AD97F4F90329}" presName="sp" presStyleCnt="0"/>
      <dgm:spPr/>
      <dgm:t>
        <a:bodyPr/>
        <a:lstStyle/>
        <a:p>
          <a:endParaRPr lang="en-US"/>
        </a:p>
      </dgm:t>
    </dgm:pt>
    <dgm:pt modelId="{8A7BD35C-7433-4C88-9D3C-4A5D97B1E87A}" type="pres">
      <dgm:prSet presAssocID="{E10B5B1F-282A-415F-AAEB-6CF8715304D3}" presName="linNode" presStyleCnt="0"/>
      <dgm:spPr/>
      <dgm:t>
        <a:bodyPr/>
        <a:lstStyle/>
        <a:p>
          <a:endParaRPr lang="en-US"/>
        </a:p>
      </dgm:t>
    </dgm:pt>
    <dgm:pt modelId="{92B2D86F-848D-4AD6-B0E2-727D5C36728A}" type="pres">
      <dgm:prSet presAssocID="{E10B5B1F-282A-415F-AAEB-6CF8715304D3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8CC3E8-4798-4128-9515-47779120888D}" type="pres">
      <dgm:prSet presAssocID="{E10B5B1F-282A-415F-AAEB-6CF8715304D3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89A2C0-3527-4183-8B58-36C3E0963146}" type="pres">
      <dgm:prSet presAssocID="{E6A1AE63-38A6-4158-8825-EB7944711D90}" presName="sp" presStyleCnt="0"/>
      <dgm:spPr/>
      <dgm:t>
        <a:bodyPr/>
        <a:lstStyle/>
        <a:p>
          <a:endParaRPr lang="en-US"/>
        </a:p>
      </dgm:t>
    </dgm:pt>
    <dgm:pt modelId="{97EEBEA8-51D8-4B78-8A3A-7990192C45B9}" type="pres">
      <dgm:prSet presAssocID="{8407EC87-7EA9-4443-993C-B7B7F1FD96D6}" presName="linNode" presStyleCnt="0"/>
      <dgm:spPr/>
    </dgm:pt>
    <dgm:pt modelId="{332D9BE8-74EA-40E5-96AD-EF370F99EBB4}" type="pres">
      <dgm:prSet presAssocID="{8407EC87-7EA9-4443-993C-B7B7F1FD96D6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FC7173-56C3-4B0F-8ADD-B0AD067D3E75}" type="pres">
      <dgm:prSet presAssocID="{8407EC87-7EA9-4443-993C-B7B7F1FD96D6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A7615E-EABB-4384-AF4A-BE1DC57A6B23}" srcId="{8407EC87-7EA9-4443-993C-B7B7F1FD96D6}" destId="{46E41093-DD89-4910-9746-E262ECFAB798}" srcOrd="3" destOrd="0" parTransId="{DDACAE4B-C2BA-4BD5-9049-908E5BA37B11}" sibTransId="{CCAAE738-2BE0-4B71-8C86-58844E32A346}"/>
    <dgm:cxn modelId="{CFEEFED9-E7F7-4391-A236-EFA7AB371407}" srcId="{10E5F8AF-6CF3-4216-BF94-15243DF93476}" destId="{F544724E-271B-42D9-B5BA-8D08F13F2126}" srcOrd="1" destOrd="0" parTransId="{1A21D67E-F652-4710-872B-7AE19BC08399}" sibTransId="{50D2BEDB-7A30-4EDD-8CBC-AD97F4F90329}"/>
    <dgm:cxn modelId="{33CC536D-F666-4C8F-80F5-25D985A5DA8D}" srcId="{5BEAF2D2-7F1D-47B0-933E-BEC60803415B}" destId="{4C16A069-EF38-4095-ADE3-9AD6D32D22E4}" srcOrd="2" destOrd="0" parTransId="{60C57C15-CC64-48D8-B40B-C3AFCD4344CD}" sibTransId="{513903B9-0917-44A6-9964-56CEBB003864}"/>
    <dgm:cxn modelId="{5594CA04-8F5B-46B1-907C-6A06BAEAFE4A}" type="presOf" srcId="{3AD06268-FB05-4A39-887E-DC4DD7AB4C91}" destId="{B3B37882-D253-4B1B-B4AB-96E4DF0BF8E1}" srcOrd="0" destOrd="1" presId="urn:microsoft.com/office/officeart/2005/8/layout/vList5"/>
    <dgm:cxn modelId="{573BB30A-9ABB-4504-B4AB-E292BEE705CE}" type="presOf" srcId="{B86CA148-E581-4981-9C50-97DEEC7826BA}" destId="{B3B37882-D253-4B1B-B4AB-96E4DF0BF8E1}" srcOrd="0" destOrd="0" presId="urn:microsoft.com/office/officeart/2005/8/layout/vList5"/>
    <dgm:cxn modelId="{9ACD7A7E-F674-42D4-93CE-927E6209DE7C}" srcId="{8407EC87-7EA9-4443-993C-B7B7F1FD96D6}" destId="{3D45FDC3-859E-4FFD-BE86-04EE11893984}" srcOrd="1" destOrd="0" parTransId="{1F73014A-70E9-4D62-B97F-784BEB757976}" sibTransId="{E37A6FA0-11FC-482C-8B78-70A510B2752F}"/>
    <dgm:cxn modelId="{EDCFC7A2-0DAA-414F-A804-E2B080124B9D}" type="presOf" srcId="{10E5F8AF-6CF3-4216-BF94-15243DF93476}" destId="{B9FFEDC2-ECF7-4A0B-89E9-E1383791747A}" srcOrd="0" destOrd="0" presId="urn:microsoft.com/office/officeart/2005/8/layout/vList5"/>
    <dgm:cxn modelId="{7C9E7298-8DF6-4205-9AF5-14EC2D344B89}" srcId="{E10B5B1F-282A-415F-AAEB-6CF8715304D3}" destId="{D11CB996-13B2-4385-A468-A94C5DA188FE}" srcOrd="0" destOrd="0" parTransId="{5B2D82C3-2D9F-4CE9-97BF-BC75F8E29E1D}" sibTransId="{D679C8A2-2F4A-462C-A626-A32FAB1876F8}"/>
    <dgm:cxn modelId="{E0F4E12B-855F-4D62-9D74-C0DD2490F182}" type="presOf" srcId="{E10B5B1F-282A-415F-AAEB-6CF8715304D3}" destId="{92B2D86F-848D-4AD6-B0E2-727D5C36728A}" srcOrd="0" destOrd="0" presId="urn:microsoft.com/office/officeart/2005/8/layout/vList5"/>
    <dgm:cxn modelId="{BEDF4D8A-9E2F-425C-A259-012FEC75D97B}" type="presOf" srcId="{8407EC87-7EA9-4443-993C-B7B7F1FD96D6}" destId="{332D9BE8-74EA-40E5-96AD-EF370F99EBB4}" srcOrd="0" destOrd="0" presId="urn:microsoft.com/office/officeart/2005/8/layout/vList5"/>
    <dgm:cxn modelId="{8763026E-F2DA-49A4-86A5-DACA44EFEAE8}" type="presOf" srcId="{4C16A069-EF38-4095-ADE3-9AD6D32D22E4}" destId="{B3B37882-D253-4B1B-B4AB-96E4DF0BF8E1}" srcOrd="0" destOrd="2" presId="urn:microsoft.com/office/officeart/2005/8/layout/vList5"/>
    <dgm:cxn modelId="{03A83CA7-B2D5-4F09-BBF1-FBE72A25E3FE}" srcId="{5BEAF2D2-7F1D-47B0-933E-BEC60803415B}" destId="{3AD06268-FB05-4A39-887E-DC4DD7AB4C91}" srcOrd="1" destOrd="0" parTransId="{B3D45E3D-4DC8-42C1-9410-4E38ECFCF4B7}" sibTransId="{AE503F62-FD86-4F4A-8278-245F357CF634}"/>
    <dgm:cxn modelId="{535F6EC9-142B-405A-9A86-32A1C11D5224}" srcId="{8407EC87-7EA9-4443-993C-B7B7F1FD96D6}" destId="{986BBA69-EC50-486B-B326-E04F50C7F3F8}" srcOrd="2" destOrd="0" parTransId="{23C7A430-0885-4117-9269-C93387B076F7}" sibTransId="{04191F05-6C0B-40FF-B707-848663A3F0AF}"/>
    <dgm:cxn modelId="{1EA704A3-4B71-4B5B-B630-EE31E8505893}" srcId="{F544724E-271B-42D9-B5BA-8D08F13F2126}" destId="{5170ADB0-CE0F-4DB5-9F9C-65EF3336AA9B}" srcOrd="0" destOrd="0" parTransId="{A6060E26-6DD9-4AF3-A2DC-0BD3E16EBBD9}" sibTransId="{2FD449AB-9CD3-457A-B0E7-0B41560F66F5}"/>
    <dgm:cxn modelId="{F6DFC385-788B-4429-93ED-B8C2CE4F8ECE}" type="presOf" srcId="{F38AC339-7167-49D8-9815-06313074663F}" destId="{C48CC3E8-4798-4128-9515-47779120888D}" srcOrd="0" destOrd="2" presId="urn:microsoft.com/office/officeart/2005/8/layout/vList5"/>
    <dgm:cxn modelId="{12101017-AB3A-4E37-A792-7C2D31D045CD}" type="presOf" srcId="{6C8CBBEC-489B-497C-941E-68F61D2FE2AE}" destId="{015E80A8-FDEB-4AD0-AE37-FAB067453DDF}" srcOrd="0" destOrd="2" presId="urn:microsoft.com/office/officeart/2005/8/layout/vList5"/>
    <dgm:cxn modelId="{6A63EA41-A2DF-41C8-9398-8CF754416BCC}" type="presOf" srcId="{5BEAF2D2-7F1D-47B0-933E-BEC60803415B}" destId="{0D9900EB-6E53-4CD5-BD58-41EE6DE70CF6}" srcOrd="0" destOrd="0" presId="urn:microsoft.com/office/officeart/2005/8/layout/vList5"/>
    <dgm:cxn modelId="{7089774F-36C4-49FC-80FF-D6CF2C62D3C3}" type="presOf" srcId="{5170ADB0-CE0F-4DB5-9F9C-65EF3336AA9B}" destId="{015E80A8-FDEB-4AD0-AE37-FAB067453DDF}" srcOrd="0" destOrd="0" presId="urn:microsoft.com/office/officeart/2005/8/layout/vList5"/>
    <dgm:cxn modelId="{E2363A68-19BB-4FD6-B4D1-00DC30462D4C}" type="presOf" srcId="{5135F281-DCFF-4523-8AAA-5D5A7497A49F}" destId="{C48CC3E8-4798-4128-9515-47779120888D}" srcOrd="0" destOrd="1" presId="urn:microsoft.com/office/officeart/2005/8/layout/vList5"/>
    <dgm:cxn modelId="{9F6D3EF8-24E7-450A-841B-10D1E6EE0205}" srcId="{10E5F8AF-6CF3-4216-BF94-15243DF93476}" destId="{E10B5B1F-282A-415F-AAEB-6CF8715304D3}" srcOrd="2" destOrd="0" parTransId="{DBCCE836-7EE1-4A72-A285-294FD1A8F349}" sibTransId="{E6A1AE63-38A6-4158-8825-EB7944711D90}"/>
    <dgm:cxn modelId="{9513BD6E-6F52-48F1-8F64-C78B575657EB}" srcId="{8407EC87-7EA9-4443-993C-B7B7F1FD96D6}" destId="{C04151E1-A5C9-43DF-9549-3C5C0F7449F7}" srcOrd="0" destOrd="0" parTransId="{D24013EC-F8D0-4119-A9D9-DA12803CF539}" sibTransId="{ED89C715-2796-4AD6-9F01-F8B2FF932341}"/>
    <dgm:cxn modelId="{1D726117-2563-49D1-8C59-2193E31C143E}" type="presOf" srcId="{3D45FDC3-859E-4FFD-BE86-04EE11893984}" destId="{26FC7173-56C3-4B0F-8ADD-B0AD067D3E75}" srcOrd="0" destOrd="1" presId="urn:microsoft.com/office/officeart/2005/8/layout/vList5"/>
    <dgm:cxn modelId="{AABF1ACE-344B-4183-AE0A-5AD0A31E9C37}" type="presOf" srcId="{E63F2C55-3AC5-4EAD-B1FC-7716CED2FECD}" destId="{015E80A8-FDEB-4AD0-AE37-FAB067453DDF}" srcOrd="0" destOrd="1" presId="urn:microsoft.com/office/officeart/2005/8/layout/vList5"/>
    <dgm:cxn modelId="{11040E4F-8967-451E-B30B-EA65019C072E}" srcId="{E10B5B1F-282A-415F-AAEB-6CF8715304D3}" destId="{5135F281-DCFF-4523-8AAA-5D5A7497A49F}" srcOrd="1" destOrd="0" parTransId="{CDB926B0-88A6-4AC4-A422-E50DFB329052}" sibTransId="{7C24F7BB-0C6C-4C34-9509-B2BA55549FCD}"/>
    <dgm:cxn modelId="{246D9FA7-0978-4617-AD91-2C6D57771BC1}" type="presOf" srcId="{D11CB996-13B2-4385-A468-A94C5DA188FE}" destId="{C48CC3E8-4798-4128-9515-47779120888D}" srcOrd="0" destOrd="0" presId="urn:microsoft.com/office/officeart/2005/8/layout/vList5"/>
    <dgm:cxn modelId="{A6DE41EC-51D8-41E3-B449-539FCAB0218B}" srcId="{10E5F8AF-6CF3-4216-BF94-15243DF93476}" destId="{5BEAF2D2-7F1D-47B0-933E-BEC60803415B}" srcOrd="0" destOrd="0" parTransId="{E8E49C9A-0724-4A88-B95D-6AF38FE3DE75}" sibTransId="{6BFDD3AC-F2C8-455E-AB6A-1F7A0172C9EB}"/>
    <dgm:cxn modelId="{4EFF1A66-D483-4738-A5BF-DF13C2FDBDD3}" type="presOf" srcId="{C04151E1-A5C9-43DF-9549-3C5C0F7449F7}" destId="{26FC7173-56C3-4B0F-8ADD-B0AD067D3E75}" srcOrd="0" destOrd="0" presId="urn:microsoft.com/office/officeart/2005/8/layout/vList5"/>
    <dgm:cxn modelId="{0E4D28C4-97CC-4353-B69E-2EF5AE482EDB}" type="presOf" srcId="{986BBA69-EC50-486B-B326-E04F50C7F3F8}" destId="{26FC7173-56C3-4B0F-8ADD-B0AD067D3E75}" srcOrd="0" destOrd="2" presId="urn:microsoft.com/office/officeart/2005/8/layout/vList5"/>
    <dgm:cxn modelId="{61C684E2-27F6-4AA1-8C5D-2CFBCB322D78}" srcId="{F544724E-271B-42D9-B5BA-8D08F13F2126}" destId="{E63F2C55-3AC5-4EAD-B1FC-7716CED2FECD}" srcOrd="1" destOrd="0" parTransId="{085AC817-1731-44B8-93AB-CF458563D335}" sibTransId="{8903C0A9-FA32-471A-B3F7-4DEB87770F19}"/>
    <dgm:cxn modelId="{2899BD98-8F99-480E-BB9F-6730C3EB4867}" srcId="{8407EC87-7EA9-4443-993C-B7B7F1FD96D6}" destId="{33008432-E005-4391-AB8C-F25597991E4F}" srcOrd="4" destOrd="0" parTransId="{CE3351A0-56A1-4803-B6EE-DB03C9915F28}" sibTransId="{9C2166EE-CB66-415A-A79F-356C4B7C1425}"/>
    <dgm:cxn modelId="{2F4A635A-7357-407C-8F55-B6A5007B02AC}" type="presOf" srcId="{419F77FA-1144-44BF-80A9-4878EDC887F1}" destId="{015E80A8-FDEB-4AD0-AE37-FAB067453DDF}" srcOrd="0" destOrd="3" presId="urn:microsoft.com/office/officeart/2005/8/layout/vList5"/>
    <dgm:cxn modelId="{68D1CABE-2F10-498F-985F-75461AB441D8}" type="presOf" srcId="{F544724E-271B-42D9-B5BA-8D08F13F2126}" destId="{09FFFC0D-6E68-41AD-BA53-F2F157279430}" srcOrd="0" destOrd="0" presId="urn:microsoft.com/office/officeart/2005/8/layout/vList5"/>
    <dgm:cxn modelId="{58600306-E02E-4CAC-BD20-3A653E4AA5D8}" type="presOf" srcId="{46E41093-DD89-4910-9746-E262ECFAB798}" destId="{26FC7173-56C3-4B0F-8ADD-B0AD067D3E75}" srcOrd="0" destOrd="3" presId="urn:microsoft.com/office/officeart/2005/8/layout/vList5"/>
    <dgm:cxn modelId="{156DB715-4D82-47F5-94B7-D3EE1A53959F}" type="presOf" srcId="{E16F06B6-A149-4632-BE52-FAF059942BAA}" destId="{015E80A8-FDEB-4AD0-AE37-FAB067453DDF}" srcOrd="0" destOrd="4" presId="urn:microsoft.com/office/officeart/2005/8/layout/vList5"/>
    <dgm:cxn modelId="{F07BDB01-B6F6-4560-AA68-AAC9EEBE4A8D}" srcId="{F544724E-271B-42D9-B5BA-8D08F13F2126}" destId="{6C8CBBEC-489B-497C-941E-68F61D2FE2AE}" srcOrd="2" destOrd="0" parTransId="{32E46665-83D2-4A0F-BB9C-404CD0DB7841}" sibTransId="{93268344-14DD-47F3-8121-F8461C602C93}"/>
    <dgm:cxn modelId="{49E526FE-E4B1-4D9F-B39A-EA08CA52B80D}" srcId="{E10B5B1F-282A-415F-AAEB-6CF8715304D3}" destId="{F38AC339-7167-49D8-9815-06313074663F}" srcOrd="2" destOrd="0" parTransId="{DAA2CBD9-E31D-4A4C-BD99-BB54112CB900}" sibTransId="{38A86B9C-17ED-4D92-9F3B-C57002D7663D}"/>
    <dgm:cxn modelId="{1847440A-68F0-4898-ACD1-095CC3C3366B}" srcId="{F544724E-271B-42D9-B5BA-8D08F13F2126}" destId="{419F77FA-1144-44BF-80A9-4878EDC887F1}" srcOrd="3" destOrd="0" parTransId="{586E247A-B93E-4553-9C31-F3BF1E496E4B}" sibTransId="{C7D37F55-927C-41C8-BFBD-FD196FF48BBF}"/>
    <dgm:cxn modelId="{61D2A7C0-A648-4002-814C-BDCC3CD5DCB0}" srcId="{5BEAF2D2-7F1D-47B0-933E-BEC60803415B}" destId="{B86CA148-E581-4981-9C50-97DEEC7826BA}" srcOrd="0" destOrd="0" parTransId="{681197C0-62FE-44EF-93EE-A112E73BB3CD}" sibTransId="{0B910E8A-296E-4289-BC55-2FA8A1EC295A}"/>
    <dgm:cxn modelId="{07C1AF4E-135F-4AA3-9506-77876AD98688}" srcId="{10E5F8AF-6CF3-4216-BF94-15243DF93476}" destId="{8407EC87-7EA9-4443-993C-B7B7F1FD96D6}" srcOrd="3" destOrd="0" parTransId="{2B513EDC-350F-4B4D-AA89-83BE1B0CC50B}" sibTransId="{6D203D23-798E-4172-BF2A-407F7162FB5C}"/>
    <dgm:cxn modelId="{FEC03A10-ECAC-4699-BFFF-970E74F9CEE5}" type="presOf" srcId="{33008432-E005-4391-AB8C-F25597991E4F}" destId="{26FC7173-56C3-4B0F-8ADD-B0AD067D3E75}" srcOrd="0" destOrd="4" presId="urn:microsoft.com/office/officeart/2005/8/layout/vList5"/>
    <dgm:cxn modelId="{83738AFA-368D-4812-A1AD-9EF912628DD2}" srcId="{F544724E-271B-42D9-B5BA-8D08F13F2126}" destId="{E16F06B6-A149-4632-BE52-FAF059942BAA}" srcOrd="4" destOrd="0" parTransId="{E6F128FE-BE7C-4E5D-9938-AB49543FF96D}" sibTransId="{FB1D2C61-7A19-4FFD-84AE-0764AE9743D4}"/>
    <dgm:cxn modelId="{D16BD87A-6B0C-41DD-82C8-D95C0C6490D5}" type="presParOf" srcId="{B9FFEDC2-ECF7-4A0B-89E9-E1383791747A}" destId="{CD35FF13-BF8E-4647-91B4-42D8E2AA502C}" srcOrd="0" destOrd="0" presId="urn:microsoft.com/office/officeart/2005/8/layout/vList5"/>
    <dgm:cxn modelId="{818B6430-64AB-4066-A75C-82DA151AD4F3}" type="presParOf" srcId="{CD35FF13-BF8E-4647-91B4-42D8E2AA502C}" destId="{0D9900EB-6E53-4CD5-BD58-41EE6DE70CF6}" srcOrd="0" destOrd="0" presId="urn:microsoft.com/office/officeart/2005/8/layout/vList5"/>
    <dgm:cxn modelId="{163AE7BC-E830-4FD5-9B1A-B8519811B272}" type="presParOf" srcId="{CD35FF13-BF8E-4647-91B4-42D8E2AA502C}" destId="{B3B37882-D253-4B1B-B4AB-96E4DF0BF8E1}" srcOrd="1" destOrd="0" presId="urn:microsoft.com/office/officeart/2005/8/layout/vList5"/>
    <dgm:cxn modelId="{8769212D-9FDE-4997-B9F3-BB332F2511DD}" type="presParOf" srcId="{B9FFEDC2-ECF7-4A0B-89E9-E1383791747A}" destId="{04BD0942-A0D3-46DF-88F2-9C3E0627682B}" srcOrd="1" destOrd="0" presId="urn:microsoft.com/office/officeart/2005/8/layout/vList5"/>
    <dgm:cxn modelId="{F95B8777-BEBB-4E15-9D38-505E3548C222}" type="presParOf" srcId="{B9FFEDC2-ECF7-4A0B-89E9-E1383791747A}" destId="{C4A0C2F9-6A2A-4010-8B3B-F16B5759EB11}" srcOrd="2" destOrd="0" presId="urn:microsoft.com/office/officeart/2005/8/layout/vList5"/>
    <dgm:cxn modelId="{E5B39230-6041-4CDD-A2EA-F965C932772B}" type="presParOf" srcId="{C4A0C2F9-6A2A-4010-8B3B-F16B5759EB11}" destId="{09FFFC0D-6E68-41AD-BA53-F2F157279430}" srcOrd="0" destOrd="0" presId="urn:microsoft.com/office/officeart/2005/8/layout/vList5"/>
    <dgm:cxn modelId="{9814887A-4924-4BD5-AA4D-C31EB8160430}" type="presParOf" srcId="{C4A0C2F9-6A2A-4010-8B3B-F16B5759EB11}" destId="{015E80A8-FDEB-4AD0-AE37-FAB067453DDF}" srcOrd="1" destOrd="0" presId="urn:microsoft.com/office/officeart/2005/8/layout/vList5"/>
    <dgm:cxn modelId="{B579B4AA-F3AE-41E9-89EC-D794A046F324}" type="presParOf" srcId="{B9FFEDC2-ECF7-4A0B-89E9-E1383791747A}" destId="{9D58898B-2F51-4BAC-9DE2-119CC498E830}" srcOrd="3" destOrd="0" presId="urn:microsoft.com/office/officeart/2005/8/layout/vList5"/>
    <dgm:cxn modelId="{158F34BA-8364-431C-8A64-C80152BEA21D}" type="presParOf" srcId="{B9FFEDC2-ECF7-4A0B-89E9-E1383791747A}" destId="{8A7BD35C-7433-4C88-9D3C-4A5D97B1E87A}" srcOrd="4" destOrd="0" presId="urn:microsoft.com/office/officeart/2005/8/layout/vList5"/>
    <dgm:cxn modelId="{CBAFBFE6-51FC-48F6-9167-C9BCDC32242F}" type="presParOf" srcId="{8A7BD35C-7433-4C88-9D3C-4A5D97B1E87A}" destId="{92B2D86F-848D-4AD6-B0E2-727D5C36728A}" srcOrd="0" destOrd="0" presId="urn:microsoft.com/office/officeart/2005/8/layout/vList5"/>
    <dgm:cxn modelId="{427C1201-129C-4DB7-912D-CA829EFC8F09}" type="presParOf" srcId="{8A7BD35C-7433-4C88-9D3C-4A5D97B1E87A}" destId="{C48CC3E8-4798-4128-9515-47779120888D}" srcOrd="1" destOrd="0" presId="urn:microsoft.com/office/officeart/2005/8/layout/vList5"/>
    <dgm:cxn modelId="{B384C92E-79B5-4C93-ACD3-438779D8B99E}" type="presParOf" srcId="{B9FFEDC2-ECF7-4A0B-89E9-E1383791747A}" destId="{2989A2C0-3527-4183-8B58-36C3E0963146}" srcOrd="5" destOrd="0" presId="urn:microsoft.com/office/officeart/2005/8/layout/vList5"/>
    <dgm:cxn modelId="{25CA2A57-5C7A-4D88-82C4-D222289E4546}" type="presParOf" srcId="{B9FFEDC2-ECF7-4A0B-89E9-E1383791747A}" destId="{97EEBEA8-51D8-4B78-8A3A-7990192C45B9}" srcOrd="6" destOrd="0" presId="urn:microsoft.com/office/officeart/2005/8/layout/vList5"/>
    <dgm:cxn modelId="{D54FE7D2-3686-46B6-B95B-7AE81A3EE18A}" type="presParOf" srcId="{97EEBEA8-51D8-4B78-8A3A-7990192C45B9}" destId="{332D9BE8-74EA-40E5-96AD-EF370F99EBB4}" srcOrd="0" destOrd="0" presId="urn:microsoft.com/office/officeart/2005/8/layout/vList5"/>
    <dgm:cxn modelId="{CDEB87C8-FA1F-4893-AC8C-CFAF1B554C28}" type="presParOf" srcId="{97EEBEA8-51D8-4B78-8A3A-7990192C45B9}" destId="{26FC7173-56C3-4B0F-8ADD-B0AD067D3E7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0E5F8AF-6CF3-4216-BF94-15243DF93476}" type="doc">
      <dgm:prSet loTypeId="urn:microsoft.com/office/officeart/2005/8/layout/vList5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BEAF2D2-7F1D-47B0-933E-BEC60803415B}">
      <dgm:prSet phldrT="[Text]"/>
      <dgm:spPr/>
      <dgm:t>
        <a:bodyPr/>
        <a:lstStyle/>
        <a:p>
          <a:r>
            <a:rPr lang="en-US" dirty="0" smtClean="0"/>
            <a:t>Arduino IDE Usage – 8 Steps</a:t>
          </a:r>
          <a:endParaRPr lang="en-US" dirty="0"/>
        </a:p>
      </dgm:t>
    </dgm:pt>
    <dgm:pt modelId="{E8E49C9A-0724-4A88-B95D-6AF38FE3DE75}" type="parTrans" cxnId="{A6DE41EC-51D8-41E3-B449-539FCAB0218B}">
      <dgm:prSet/>
      <dgm:spPr/>
      <dgm:t>
        <a:bodyPr/>
        <a:lstStyle/>
        <a:p>
          <a:endParaRPr lang="en-US"/>
        </a:p>
      </dgm:t>
    </dgm:pt>
    <dgm:pt modelId="{6BFDD3AC-F2C8-455E-AB6A-1F7A0172C9EB}" type="sibTrans" cxnId="{A6DE41EC-51D8-41E3-B449-539FCAB0218B}">
      <dgm:prSet/>
      <dgm:spPr/>
      <dgm:t>
        <a:bodyPr/>
        <a:lstStyle/>
        <a:p>
          <a:endParaRPr lang="en-US"/>
        </a:p>
      </dgm:t>
    </dgm:pt>
    <dgm:pt modelId="{B86CA148-E581-4981-9C50-97DEEC7826BA}">
      <dgm:prSet phldrT="[Text]" custT="1"/>
      <dgm:spPr/>
      <dgm:t>
        <a:bodyPr/>
        <a:lstStyle/>
        <a:p>
          <a:r>
            <a:rPr lang="en-US" sz="1400" dirty="0" err="1" smtClean="0"/>
            <a:t>Instructubles</a:t>
          </a:r>
          <a:r>
            <a:rPr lang="en-US" sz="1400" dirty="0" smtClean="0"/>
            <a:t> Arduino Coding – 8 Step Process:</a:t>
          </a:r>
          <a:endParaRPr lang="en-US" sz="1400" dirty="0"/>
        </a:p>
      </dgm:t>
    </dgm:pt>
    <dgm:pt modelId="{681197C0-62FE-44EF-93EE-A112E73BB3CD}" type="parTrans" cxnId="{61D2A7C0-A648-4002-814C-BDCC3CD5DCB0}">
      <dgm:prSet/>
      <dgm:spPr/>
      <dgm:t>
        <a:bodyPr/>
        <a:lstStyle/>
        <a:p>
          <a:endParaRPr lang="en-US"/>
        </a:p>
      </dgm:t>
    </dgm:pt>
    <dgm:pt modelId="{0B910E8A-296E-4289-BC55-2FA8A1EC295A}" type="sibTrans" cxnId="{61D2A7C0-A648-4002-814C-BDCC3CD5DCB0}">
      <dgm:prSet/>
      <dgm:spPr/>
      <dgm:t>
        <a:bodyPr/>
        <a:lstStyle/>
        <a:p>
          <a:endParaRPr lang="en-US"/>
        </a:p>
      </dgm:t>
    </dgm:pt>
    <dgm:pt modelId="{8407EC87-7EA9-4443-993C-B7B7F1FD96D6}">
      <dgm:prSet phldrT="[Text]"/>
      <dgm:spPr/>
      <dgm:t>
        <a:bodyPr/>
        <a:lstStyle/>
        <a:p>
          <a:r>
            <a:rPr lang="en-US" dirty="0" smtClean="0"/>
            <a:t>We’ll also see Variations: 3 Programs</a:t>
          </a:r>
          <a:endParaRPr lang="en-US" dirty="0"/>
        </a:p>
      </dgm:t>
    </dgm:pt>
    <dgm:pt modelId="{2B513EDC-350F-4B4D-AA89-83BE1B0CC50B}" type="parTrans" cxnId="{07C1AF4E-135F-4AA3-9506-77876AD98688}">
      <dgm:prSet/>
      <dgm:spPr/>
      <dgm:t>
        <a:bodyPr/>
        <a:lstStyle/>
        <a:p>
          <a:endParaRPr lang="en-US"/>
        </a:p>
      </dgm:t>
    </dgm:pt>
    <dgm:pt modelId="{6D203D23-798E-4172-BF2A-407F7162FB5C}" type="sibTrans" cxnId="{07C1AF4E-135F-4AA3-9506-77876AD98688}">
      <dgm:prSet/>
      <dgm:spPr/>
      <dgm:t>
        <a:bodyPr/>
        <a:lstStyle/>
        <a:p>
          <a:endParaRPr lang="en-US"/>
        </a:p>
      </dgm:t>
    </dgm:pt>
    <dgm:pt modelId="{C04151E1-A5C9-43DF-9549-3C5C0F7449F7}">
      <dgm:prSet phldrT="[Text]" custT="1"/>
      <dgm:spPr/>
      <dgm:t>
        <a:bodyPr/>
        <a:lstStyle/>
        <a:p>
          <a:r>
            <a:rPr lang="en-US" sz="2400" dirty="0" smtClean="0"/>
            <a:t>Classic</a:t>
          </a:r>
          <a:endParaRPr lang="en-US" sz="2400" dirty="0"/>
        </a:p>
      </dgm:t>
    </dgm:pt>
    <dgm:pt modelId="{D24013EC-F8D0-4119-A9D9-DA12803CF539}" type="parTrans" cxnId="{9513BD6E-6F52-48F1-8F64-C78B575657EB}">
      <dgm:prSet/>
      <dgm:spPr/>
      <dgm:t>
        <a:bodyPr/>
        <a:lstStyle/>
        <a:p>
          <a:endParaRPr lang="en-US"/>
        </a:p>
      </dgm:t>
    </dgm:pt>
    <dgm:pt modelId="{ED89C715-2796-4AD6-9F01-F8B2FF932341}" type="sibTrans" cxnId="{9513BD6E-6F52-48F1-8F64-C78B575657EB}">
      <dgm:prSet/>
      <dgm:spPr/>
      <dgm:t>
        <a:bodyPr/>
        <a:lstStyle/>
        <a:p>
          <a:endParaRPr lang="en-US"/>
        </a:p>
      </dgm:t>
    </dgm:pt>
    <dgm:pt modelId="{6A313899-0C5C-45E1-A1D4-155AE5BB23A2}">
      <dgm:prSet phldrT="[Text]" custT="1"/>
      <dgm:spPr/>
      <dgm:t>
        <a:bodyPr/>
        <a:lstStyle/>
        <a:p>
          <a:r>
            <a:rPr lang="en-US" sz="1400" dirty="0" smtClean="0">
              <a:hlinkClick xmlns:r="http://schemas.openxmlformats.org/officeDocument/2006/relationships" r:id="rId1"/>
            </a:rPr>
            <a:t>Sid's </a:t>
          </a:r>
          <a:r>
            <a:rPr lang="en-US" sz="1400" dirty="0" err="1" smtClean="0">
              <a:hlinkClick xmlns:r="http://schemas.openxmlformats.org/officeDocument/2006/relationships" r:id="rId1"/>
            </a:rPr>
            <a:t>GearsnGenes</a:t>
          </a:r>
          <a:r>
            <a:rPr lang="en-US" sz="1400" dirty="0" smtClean="0">
              <a:hlinkClick xmlns:r="http://schemas.openxmlformats.org/officeDocument/2006/relationships" r:id="rId1"/>
            </a:rPr>
            <a:t> </a:t>
          </a:r>
          <a:r>
            <a:rPr lang="en-US" sz="1400" dirty="0" err="1" smtClean="0">
              <a:hlinkClick xmlns:r="http://schemas.openxmlformats.org/officeDocument/2006/relationships" r:id="rId1"/>
            </a:rPr>
            <a:t>INstructable</a:t>
          </a:r>
          <a:r>
            <a:rPr lang="en-US" sz="1400" dirty="0" smtClean="0">
              <a:hlinkClick xmlns:r="http://schemas.openxmlformats.org/officeDocument/2006/relationships" r:id="rId1"/>
            </a:rPr>
            <a:t> Link</a:t>
          </a:r>
          <a:endParaRPr lang="en-US" sz="1400" dirty="0"/>
        </a:p>
      </dgm:t>
    </dgm:pt>
    <dgm:pt modelId="{24BB2259-F243-4113-90EF-FF2222042C41}" type="parTrans" cxnId="{FD364B63-3360-4B6E-B5BF-C650ADFC4965}">
      <dgm:prSet/>
      <dgm:spPr/>
      <dgm:t>
        <a:bodyPr/>
        <a:lstStyle/>
        <a:p>
          <a:endParaRPr lang="en-US"/>
        </a:p>
      </dgm:t>
    </dgm:pt>
    <dgm:pt modelId="{6D5A20C8-0512-43C5-B8DA-DEECBF498F3D}" type="sibTrans" cxnId="{FD364B63-3360-4B6E-B5BF-C650ADFC4965}">
      <dgm:prSet/>
      <dgm:spPr/>
      <dgm:t>
        <a:bodyPr/>
        <a:lstStyle/>
        <a:p>
          <a:endParaRPr lang="en-US"/>
        </a:p>
      </dgm:t>
    </dgm:pt>
    <dgm:pt modelId="{962F9FF8-638A-4930-B68E-B90431E6DD89}">
      <dgm:prSet phldrT="[Text]" custT="1"/>
      <dgm:spPr/>
      <dgm:t>
        <a:bodyPr/>
        <a:lstStyle/>
        <a:p>
          <a:r>
            <a:rPr lang="en-US" sz="1400" dirty="0" smtClean="0"/>
            <a:t>Everyone Opens IDE</a:t>
          </a:r>
          <a:endParaRPr lang="en-US" sz="1400" dirty="0"/>
        </a:p>
      </dgm:t>
    </dgm:pt>
    <dgm:pt modelId="{098C66F9-819E-43A6-B735-651E677B8261}" type="parTrans" cxnId="{161AECF7-194B-44FB-B639-1C40F077D2F0}">
      <dgm:prSet/>
      <dgm:spPr/>
      <dgm:t>
        <a:bodyPr/>
        <a:lstStyle/>
        <a:p>
          <a:endParaRPr lang="en-US"/>
        </a:p>
      </dgm:t>
    </dgm:pt>
    <dgm:pt modelId="{EC59628E-1AE5-4D1E-AFE8-65FFA8575085}" type="sibTrans" cxnId="{161AECF7-194B-44FB-B639-1C40F077D2F0}">
      <dgm:prSet/>
      <dgm:spPr/>
      <dgm:t>
        <a:bodyPr/>
        <a:lstStyle/>
        <a:p>
          <a:endParaRPr lang="en-US"/>
        </a:p>
      </dgm:t>
    </dgm:pt>
    <dgm:pt modelId="{392DC3E8-71C7-4D2E-BC6E-07742EDA5B88}">
      <dgm:prSet phldrT="[Text]" custT="1"/>
      <dgm:spPr/>
      <dgm:t>
        <a:bodyPr/>
        <a:lstStyle/>
        <a:p>
          <a:r>
            <a:rPr lang="en-US" sz="1400" dirty="0" smtClean="0"/>
            <a:t>Downloads “Blink”</a:t>
          </a:r>
          <a:endParaRPr lang="en-US" sz="1400" dirty="0"/>
        </a:p>
      </dgm:t>
    </dgm:pt>
    <dgm:pt modelId="{95BA7380-A9C4-419E-BF56-D4D94F71F8FE}" type="parTrans" cxnId="{B082ADBA-41FA-4988-8873-0D0A0513D22A}">
      <dgm:prSet/>
      <dgm:spPr/>
      <dgm:t>
        <a:bodyPr/>
        <a:lstStyle/>
        <a:p>
          <a:endParaRPr lang="en-US"/>
        </a:p>
      </dgm:t>
    </dgm:pt>
    <dgm:pt modelId="{F2703301-5197-4173-96C0-199B95A9D34B}" type="sibTrans" cxnId="{B082ADBA-41FA-4988-8873-0D0A0513D22A}">
      <dgm:prSet/>
      <dgm:spPr/>
      <dgm:t>
        <a:bodyPr/>
        <a:lstStyle/>
        <a:p>
          <a:endParaRPr lang="en-US"/>
        </a:p>
      </dgm:t>
    </dgm:pt>
    <dgm:pt modelId="{51334E69-AF23-4768-AED0-9DBD4A7725BE}">
      <dgm:prSet phldrT="[Text]" custT="1"/>
      <dgm:spPr/>
      <dgm:t>
        <a:bodyPr/>
        <a:lstStyle/>
        <a:p>
          <a:r>
            <a:rPr lang="en-US" sz="1400" dirty="0" smtClean="0"/>
            <a:t>Runs it</a:t>
          </a:r>
          <a:endParaRPr lang="en-US" sz="1400" dirty="0"/>
        </a:p>
      </dgm:t>
    </dgm:pt>
    <dgm:pt modelId="{0565C936-EF1B-4704-B27C-6065B1F1B0BE}" type="parTrans" cxnId="{209C7605-D70A-464B-B1DD-A0AB83982F7B}">
      <dgm:prSet/>
      <dgm:spPr/>
      <dgm:t>
        <a:bodyPr/>
        <a:lstStyle/>
        <a:p>
          <a:endParaRPr lang="en-US"/>
        </a:p>
      </dgm:t>
    </dgm:pt>
    <dgm:pt modelId="{B356C29E-78F7-426C-BC40-2311B9206109}" type="sibTrans" cxnId="{209C7605-D70A-464B-B1DD-A0AB83982F7B}">
      <dgm:prSet/>
      <dgm:spPr/>
      <dgm:t>
        <a:bodyPr/>
        <a:lstStyle/>
        <a:p>
          <a:endParaRPr lang="en-US"/>
        </a:p>
      </dgm:t>
    </dgm:pt>
    <dgm:pt modelId="{B450AA60-5E3D-4F13-82C8-C1425E49CBB3}">
      <dgm:prSet phldrT="[Text]" custT="1"/>
      <dgm:spPr/>
      <dgm:t>
        <a:bodyPr/>
        <a:lstStyle/>
        <a:p>
          <a:r>
            <a:rPr lang="en-US" sz="2400" dirty="0" smtClean="0"/>
            <a:t>Serial Print</a:t>
          </a:r>
          <a:endParaRPr lang="en-US" sz="2400" dirty="0"/>
        </a:p>
      </dgm:t>
    </dgm:pt>
    <dgm:pt modelId="{D58607E1-A680-4436-B1D8-F488A902B605}" type="parTrans" cxnId="{D5EAE68E-4192-46F7-81F9-9C3822F3824D}">
      <dgm:prSet/>
      <dgm:spPr/>
      <dgm:t>
        <a:bodyPr/>
        <a:lstStyle/>
        <a:p>
          <a:endParaRPr lang="en-US"/>
        </a:p>
      </dgm:t>
    </dgm:pt>
    <dgm:pt modelId="{ADEE884A-9AC3-4799-957B-BB417B2044D8}" type="sibTrans" cxnId="{D5EAE68E-4192-46F7-81F9-9C3822F3824D}">
      <dgm:prSet/>
      <dgm:spPr/>
      <dgm:t>
        <a:bodyPr/>
        <a:lstStyle/>
        <a:p>
          <a:endParaRPr lang="en-US"/>
        </a:p>
      </dgm:t>
    </dgm:pt>
    <dgm:pt modelId="{0E478403-778A-47D6-A9C0-A34411C1C286}">
      <dgm:prSet phldrT="[Text]" custT="1"/>
      <dgm:spPr/>
      <dgm:t>
        <a:bodyPr/>
        <a:lstStyle/>
        <a:p>
          <a:r>
            <a:rPr lang="en-US" sz="2400" dirty="0" smtClean="0"/>
            <a:t>Variations</a:t>
          </a:r>
          <a:endParaRPr lang="en-US" sz="2400" dirty="0"/>
        </a:p>
      </dgm:t>
    </dgm:pt>
    <dgm:pt modelId="{173DA93F-1642-492D-8821-87A2116C647E}" type="parTrans" cxnId="{1CF6F903-4C62-4E00-965F-584627C939AA}">
      <dgm:prSet/>
      <dgm:spPr/>
      <dgm:t>
        <a:bodyPr/>
        <a:lstStyle/>
        <a:p>
          <a:endParaRPr lang="en-US"/>
        </a:p>
      </dgm:t>
    </dgm:pt>
    <dgm:pt modelId="{E2A3B758-3472-4B6D-AE48-286F4F394AC7}" type="sibTrans" cxnId="{1CF6F903-4C62-4E00-965F-584627C939AA}">
      <dgm:prSet/>
      <dgm:spPr/>
      <dgm:t>
        <a:bodyPr/>
        <a:lstStyle/>
        <a:p>
          <a:endParaRPr lang="en-US"/>
        </a:p>
      </dgm:t>
    </dgm:pt>
    <dgm:pt modelId="{B9FFEDC2-ECF7-4A0B-89E9-E1383791747A}" type="pres">
      <dgm:prSet presAssocID="{10E5F8AF-6CF3-4216-BF94-15243DF9347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35FF13-BF8E-4647-91B4-42D8E2AA502C}" type="pres">
      <dgm:prSet presAssocID="{5BEAF2D2-7F1D-47B0-933E-BEC60803415B}" presName="linNode" presStyleCnt="0"/>
      <dgm:spPr/>
      <dgm:t>
        <a:bodyPr/>
        <a:lstStyle/>
        <a:p>
          <a:endParaRPr lang="en-US"/>
        </a:p>
      </dgm:t>
    </dgm:pt>
    <dgm:pt modelId="{0D9900EB-6E53-4CD5-BD58-41EE6DE70CF6}" type="pres">
      <dgm:prSet presAssocID="{5BEAF2D2-7F1D-47B0-933E-BEC60803415B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B37882-D253-4B1B-B4AB-96E4DF0BF8E1}" type="pres">
      <dgm:prSet presAssocID="{5BEAF2D2-7F1D-47B0-933E-BEC60803415B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BD0942-A0D3-46DF-88F2-9C3E0627682B}" type="pres">
      <dgm:prSet presAssocID="{6BFDD3AC-F2C8-455E-AB6A-1F7A0172C9EB}" presName="sp" presStyleCnt="0"/>
      <dgm:spPr/>
      <dgm:t>
        <a:bodyPr/>
        <a:lstStyle/>
        <a:p>
          <a:endParaRPr lang="en-US"/>
        </a:p>
      </dgm:t>
    </dgm:pt>
    <dgm:pt modelId="{97EEBEA8-51D8-4B78-8A3A-7990192C45B9}" type="pres">
      <dgm:prSet presAssocID="{8407EC87-7EA9-4443-993C-B7B7F1FD96D6}" presName="linNode" presStyleCnt="0"/>
      <dgm:spPr/>
    </dgm:pt>
    <dgm:pt modelId="{332D9BE8-74EA-40E5-96AD-EF370F99EBB4}" type="pres">
      <dgm:prSet presAssocID="{8407EC87-7EA9-4443-993C-B7B7F1FD96D6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FC7173-56C3-4B0F-8ADD-B0AD067D3E75}" type="pres">
      <dgm:prSet presAssocID="{8407EC87-7EA9-4443-993C-B7B7F1FD96D6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383D10-4972-4BA9-A63E-5E549F592910}" type="presOf" srcId="{962F9FF8-638A-4930-B68E-B90431E6DD89}" destId="{B3B37882-D253-4B1B-B4AB-96E4DF0BF8E1}" srcOrd="0" destOrd="2" presId="urn:microsoft.com/office/officeart/2005/8/layout/vList5"/>
    <dgm:cxn modelId="{161AECF7-194B-44FB-B639-1C40F077D2F0}" srcId="{5BEAF2D2-7F1D-47B0-933E-BEC60803415B}" destId="{962F9FF8-638A-4930-B68E-B90431E6DD89}" srcOrd="2" destOrd="0" parTransId="{098C66F9-819E-43A6-B735-651E677B8261}" sibTransId="{EC59628E-1AE5-4D1E-AFE8-65FFA8575085}"/>
    <dgm:cxn modelId="{2680F924-5B17-4411-B44F-7C568B9B4329}" type="presOf" srcId="{B450AA60-5E3D-4F13-82C8-C1425E49CBB3}" destId="{26FC7173-56C3-4B0F-8ADD-B0AD067D3E75}" srcOrd="0" destOrd="1" presId="urn:microsoft.com/office/officeart/2005/8/layout/vList5"/>
    <dgm:cxn modelId="{1CF6F903-4C62-4E00-965F-584627C939AA}" srcId="{8407EC87-7EA9-4443-993C-B7B7F1FD96D6}" destId="{0E478403-778A-47D6-A9C0-A34411C1C286}" srcOrd="2" destOrd="0" parTransId="{173DA93F-1642-492D-8821-87A2116C647E}" sibTransId="{E2A3B758-3472-4B6D-AE48-286F4F394AC7}"/>
    <dgm:cxn modelId="{09177281-CF47-4CE2-87C3-2AB5917AEBB2}" type="presOf" srcId="{B86CA148-E581-4981-9C50-97DEEC7826BA}" destId="{B3B37882-D253-4B1B-B4AB-96E4DF0BF8E1}" srcOrd="0" destOrd="0" presId="urn:microsoft.com/office/officeart/2005/8/layout/vList5"/>
    <dgm:cxn modelId="{209C7605-D70A-464B-B1DD-A0AB83982F7B}" srcId="{5BEAF2D2-7F1D-47B0-933E-BEC60803415B}" destId="{51334E69-AF23-4768-AED0-9DBD4A7725BE}" srcOrd="4" destOrd="0" parTransId="{0565C936-EF1B-4704-B27C-6065B1F1B0BE}" sibTransId="{B356C29E-78F7-426C-BC40-2311B9206109}"/>
    <dgm:cxn modelId="{61D2A7C0-A648-4002-814C-BDCC3CD5DCB0}" srcId="{5BEAF2D2-7F1D-47B0-933E-BEC60803415B}" destId="{B86CA148-E581-4981-9C50-97DEEC7826BA}" srcOrd="0" destOrd="0" parTransId="{681197C0-62FE-44EF-93EE-A112E73BB3CD}" sibTransId="{0B910E8A-296E-4289-BC55-2FA8A1EC295A}"/>
    <dgm:cxn modelId="{A6DE41EC-51D8-41E3-B449-539FCAB0218B}" srcId="{10E5F8AF-6CF3-4216-BF94-15243DF93476}" destId="{5BEAF2D2-7F1D-47B0-933E-BEC60803415B}" srcOrd="0" destOrd="0" parTransId="{E8E49C9A-0724-4A88-B95D-6AF38FE3DE75}" sibTransId="{6BFDD3AC-F2C8-455E-AB6A-1F7A0172C9EB}"/>
    <dgm:cxn modelId="{07C1AF4E-135F-4AA3-9506-77876AD98688}" srcId="{10E5F8AF-6CF3-4216-BF94-15243DF93476}" destId="{8407EC87-7EA9-4443-993C-B7B7F1FD96D6}" srcOrd="1" destOrd="0" parTransId="{2B513EDC-350F-4B4D-AA89-83BE1B0CC50B}" sibTransId="{6D203D23-798E-4172-BF2A-407F7162FB5C}"/>
    <dgm:cxn modelId="{445FA9AE-A9F2-4978-8428-745A0D47353E}" type="presOf" srcId="{6A313899-0C5C-45E1-A1D4-155AE5BB23A2}" destId="{B3B37882-D253-4B1B-B4AB-96E4DF0BF8E1}" srcOrd="0" destOrd="1" presId="urn:microsoft.com/office/officeart/2005/8/layout/vList5"/>
    <dgm:cxn modelId="{687A3830-28EB-4C5E-8FEF-C21E78EFBA8B}" type="presOf" srcId="{51334E69-AF23-4768-AED0-9DBD4A7725BE}" destId="{B3B37882-D253-4B1B-B4AB-96E4DF0BF8E1}" srcOrd="0" destOrd="4" presId="urn:microsoft.com/office/officeart/2005/8/layout/vList5"/>
    <dgm:cxn modelId="{C5A65BD7-CBF2-4045-BCED-0DDD54A4B9E8}" type="presOf" srcId="{8407EC87-7EA9-4443-993C-B7B7F1FD96D6}" destId="{332D9BE8-74EA-40E5-96AD-EF370F99EBB4}" srcOrd="0" destOrd="0" presId="urn:microsoft.com/office/officeart/2005/8/layout/vList5"/>
    <dgm:cxn modelId="{80BAE622-CF62-4ED0-B546-16F2D6CF4A5A}" type="presOf" srcId="{392DC3E8-71C7-4D2E-BC6E-07742EDA5B88}" destId="{B3B37882-D253-4B1B-B4AB-96E4DF0BF8E1}" srcOrd="0" destOrd="3" presId="urn:microsoft.com/office/officeart/2005/8/layout/vList5"/>
    <dgm:cxn modelId="{B082ADBA-41FA-4988-8873-0D0A0513D22A}" srcId="{5BEAF2D2-7F1D-47B0-933E-BEC60803415B}" destId="{392DC3E8-71C7-4D2E-BC6E-07742EDA5B88}" srcOrd="3" destOrd="0" parTransId="{95BA7380-A9C4-419E-BF56-D4D94F71F8FE}" sibTransId="{F2703301-5197-4173-96C0-199B95A9D34B}"/>
    <dgm:cxn modelId="{FCE53CDA-A6BA-4440-B82C-BB83153D5643}" type="presOf" srcId="{10E5F8AF-6CF3-4216-BF94-15243DF93476}" destId="{B9FFEDC2-ECF7-4A0B-89E9-E1383791747A}" srcOrd="0" destOrd="0" presId="urn:microsoft.com/office/officeart/2005/8/layout/vList5"/>
    <dgm:cxn modelId="{D5EAE68E-4192-46F7-81F9-9C3822F3824D}" srcId="{8407EC87-7EA9-4443-993C-B7B7F1FD96D6}" destId="{B450AA60-5E3D-4F13-82C8-C1425E49CBB3}" srcOrd="1" destOrd="0" parTransId="{D58607E1-A680-4436-B1D8-F488A902B605}" sibTransId="{ADEE884A-9AC3-4799-957B-BB417B2044D8}"/>
    <dgm:cxn modelId="{FD364B63-3360-4B6E-B5BF-C650ADFC4965}" srcId="{5BEAF2D2-7F1D-47B0-933E-BEC60803415B}" destId="{6A313899-0C5C-45E1-A1D4-155AE5BB23A2}" srcOrd="1" destOrd="0" parTransId="{24BB2259-F243-4113-90EF-FF2222042C41}" sibTransId="{6D5A20C8-0512-43C5-B8DA-DEECBF498F3D}"/>
    <dgm:cxn modelId="{4994EFF6-7D79-40CE-A9CD-E8EB02A70E3C}" type="presOf" srcId="{0E478403-778A-47D6-A9C0-A34411C1C286}" destId="{26FC7173-56C3-4B0F-8ADD-B0AD067D3E75}" srcOrd="0" destOrd="2" presId="urn:microsoft.com/office/officeart/2005/8/layout/vList5"/>
    <dgm:cxn modelId="{6113ED30-C3E5-4C2D-AEAB-939ACBBC2122}" type="presOf" srcId="{C04151E1-A5C9-43DF-9549-3C5C0F7449F7}" destId="{26FC7173-56C3-4B0F-8ADD-B0AD067D3E75}" srcOrd="0" destOrd="0" presId="urn:microsoft.com/office/officeart/2005/8/layout/vList5"/>
    <dgm:cxn modelId="{9513BD6E-6F52-48F1-8F64-C78B575657EB}" srcId="{8407EC87-7EA9-4443-993C-B7B7F1FD96D6}" destId="{C04151E1-A5C9-43DF-9549-3C5C0F7449F7}" srcOrd="0" destOrd="0" parTransId="{D24013EC-F8D0-4119-A9D9-DA12803CF539}" sibTransId="{ED89C715-2796-4AD6-9F01-F8B2FF932341}"/>
    <dgm:cxn modelId="{87D5B8CA-0095-4919-8FC0-2F8FDCC6CC8A}" type="presOf" srcId="{5BEAF2D2-7F1D-47B0-933E-BEC60803415B}" destId="{0D9900EB-6E53-4CD5-BD58-41EE6DE70CF6}" srcOrd="0" destOrd="0" presId="urn:microsoft.com/office/officeart/2005/8/layout/vList5"/>
    <dgm:cxn modelId="{DB91FB5C-8952-4B0B-B418-0C8CC0B1B6D2}" type="presParOf" srcId="{B9FFEDC2-ECF7-4A0B-89E9-E1383791747A}" destId="{CD35FF13-BF8E-4647-91B4-42D8E2AA502C}" srcOrd="0" destOrd="0" presId="urn:microsoft.com/office/officeart/2005/8/layout/vList5"/>
    <dgm:cxn modelId="{6122C40C-ED97-4BAB-A464-5E8A4EB26EF0}" type="presParOf" srcId="{CD35FF13-BF8E-4647-91B4-42D8E2AA502C}" destId="{0D9900EB-6E53-4CD5-BD58-41EE6DE70CF6}" srcOrd="0" destOrd="0" presId="urn:microsoft.com/office/officeart/2005/8/layout/vList5"/>
    <dgm:cxn modelId="{A03780B4-917D-42B2-BB0F-04EB8401B7DD}" type="presParOf" srcId="{CD35FF13-BF8E-4647-91B4-42D8E2AA502C}" destId="{B3B37882-D253-4B1B-B4AB-96E4DF0BF8E1}" srcOrd="1" destOrd="0" presId="urn:microsoft.com/office/officeart/2005/8/layout/vList5"/>
    <dgm:cxn modelId="{90744B69-E34F-4AFF-9D36-23C7A4ADA56B}" type="presParOf" srcId="{B9FFEDC2-ECF7-4A0B-89E9-E1383791747A}" destId="{04BD0942-A0D3-46DF-88F2-9C3E0627682B}" srcOrd="1" destOrd="0" presId="urn:microsoft.com/office/officeart/2005/8/layout/vList5"/>
    <dgm:cxn modelId="{83B254D0-5218-4E2E-A2FB-73C0150F9F11}" type="presParOf" srcId="{B9FFEDC2-ECF7-4A0B-89E9-E1383791747A}" destId="{97EEBEA8-51D8-4B78-8A3A-7990192C45B9}" srcOrd="2" destOrd="0" presId="urn:microsoft.com/office/officeart/2005/8/layout/vList5"/>
    <dgm:cxn modelId="{821BBD0A-FB96-416D-BDF7-C8EF0B48A892}" type="presParOf" srcId="{97EEBEA8-51D8-4B78-8A3A-7990192C45B9}" destId="{332D9BE8-74EA-40E5-96AD-EF370F99EBB4}" srcOrd="0" destOrd="0" presId="urn:microsoft.com/office/officeart/2005/8/layout/vList5"/>
    <dgm:cxn modelId="{334F9187-BE06-41CD-AD17-96F77056B60D}" type="presParOf" srcId="{97EEBEA8-51D8-4B78-8A3A-7990192C45B9}" destId="{26FC7173-56C3-4B0F-8ADD-B0AD067D3E7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0E5F8AF-6CF3-4216-BF94-15243DF9347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EAF2D2-7F1D-47B0-933E-BEC60803415B}">
      <dgm:prSet phldrT="[Text]" custT="1"/>
      <dgm:spPr/>
      <dgm:t>
        <a:bodyPr/>
        <a:lstStyle/>
        <a:p>
          <a:r>
            <a:rPr lang="en-US" sz="3200" dirty="0" smtClean="0"/>
            <a:t>Recap</a:t>
          </a:r>
          <a:endParaRPr lang="en-US" sz="3200" dirty="0"/>
        </a:p>
      </dgm:t>
    </dgm:pt>
    <dgm:pt modelId="{E8E49C9A-0724-4A88-B95D-6AF38FE3DE75}" type="parTrans" cxnId="{A6DE41EC-51D8-41E3-B449-539FCAB0218B}">
      <dgm:prSet/>
      <dgm:spPr/>
      <dgm:t>
        <a:bodyPr/>
        <a:lstStyle/>
        <a:p>
          <a:endParaRPr lang="en-US"/>
        </a:p>
      </dgm:t>
    </dgm:pt>
    <dgm:pt modelId="{6BFDD3AC-F2C8-455E-AB6A-1F7A0172C9EB}" type="sibTrans" cxnId="{A6DE41EC-51D8-41E3-B449-539FCAB0218B}">
      <dgm:prSet/>
      <dgm:spPr/>
      <dgm:t>
        <a:bodyPr/>
        <a:lstStyle/>
        <a:p>
          <a:endParaRPr lang="en-US"/>
        </a:p>
      </dgm:t>
    </dgm:pt>
    <dgm:pt modelId="{B86CA148-E581-4981-9C50-97DEEC7826BA}">
      <dgm:prSet phldrT="[Text]" custT="1"/>
      <dgm:spPr/>
      <dgm:t>
        <a:bodyPr/>
        <a:lstStyle/>
        <a:p>
          <a:r>
            <a:rPr lang="en-US" sz="1400" dirty="0" smtClean="0"/>
            <a:t>A Wearable Necklace</a:t>
          </a:r>
          <a:endParaRPr lang="en-US" sz="1400" dirty="0"/>
        </a:p>
      </dgm:t>
    </dgm:pt>
    <dgm:pt modelId="{681197C0-62FE-44EF-93EE-A112E73BB3CD}" type="parTrans" cxnId="{61D2A7C0-A648-4002-814C-BDCC3CD5DCB0}">
      <dgm:prSet/>
      <dgm:spPr/>
      <dgm:t>
        <a:bodyPr/>
        <a:lstStyle/>
        <a:p>
          <a:endParaRPr lang="en-US"/>
        </a:p>
      </dgm:t>
    </dgm:pt>
    <dgm:pt modelId="{0B910E8A-296E-4289-BC55-2FA8A1EC295A}" type="sibTrans" cxnId="{61D2A7C0-A648-4002-814C-BDCC3CD5DCB0}">
      <dgm:prSet/>
      <dgm:spPr/>
      <dgm:t>
        <a:bodyPr/>
        <a:lstStyle/>
        <a:p>
          <a:endParaRPr lang="en-US"/>
        </a:p>
      </dgm:t>
    </dgm:pt>
    <dgm:pt modelId="{B4421E6A-3622-4CF2-A81C-B0662EAFB180}">
      <dgm:prSet phldrT="[Text]" custT="1"/>
      <dgm:spPr/>
      <dgm:t>
        <a:bodyPr/>
        <a:lstStyle/>
        <a:p>
          <a:r>
            <a:rPr lang="en-US" sz="1400" dirty="0" smtClean="0"/>
            <a:t>With color patterns: Xmas, Halloween, July 4</a:t>
          </a:r>
          <a:r>
            <a:rPr lang="en-US" sz="1400" baseline="30000" dirty="0" smtClean="0"/>
            <a:t>th</a:t>
          </a:r>
          <a:r>
            <a:rPr lang="en-US" sz="1400" dirty="0" smtClean="0"/>
            <a:t> or “your own”</a:t>
          </a:r>
          <a:endParaRPr lang="en-US" sz="1400" dirty="0"/>
        </a:p>
      </dgm:t>
    </dgm:pt>
    <dgm:pt modelId="{DA196C7D-A8A5-49B5-B5D5-6B90AF1EF6D3}" type="parTrans" cxnId="{ED7DBFA5-55F8-43C5-98D2-7781A7ED64A8}">
      <dgm:prSet/>
      <dgm:spPr/>
      <dgm:t>
        <a:bodyPr/>
        <a:lstStyle/>
        <a:p>
          <a:endParaRPr lang="en-US"/>
        </a:p>
      </dgm:t>
    </dgm:pt>
    <dgm:pt modelId="{2DF1348E-30EF-4967-9FA8-0880985342E8}" type="sibTrans" cxnId="{ED7DBFA5-55F8-43C5-98D2-7781A7ED64A8}">
      <dgm:prSet/>
      <dgm:spPr/>
      <dgm:t>
        <a:bodyPr/>
        <a:lstStyle/>
        <a:p>
          <a:endParaRPr lang="en-US"/>
        </a:p>
      </dgm:t>
    </dgm:pt>
    <dgm:pt modelId="{F544724E-271B-42D9-B5BA-8D08F13F2126}">
      <dgm:prSet phldrT="[Text]"/>
      <dgm:spPr/>
      <dgm:t>
        <a:bodyPr/>
        <a:lstStyle/>
        <a:p>
          <a:r>
            <a:rPr lang="en-US" dirty="0" smtClean="0"/>
            <a:t>RGB Math: MSWord</a:t>
          </a:r>
          <a:endParaRPr lang="en-US" dirty="0"/>
        </a:p>
      </dgm:t>
    </dgm:pt>
    <dgm:pt modelId="{1A21D67E-F652-4710-872B-7AE19BC08399}" type="parTrans" cxnId="{CFEEFED9-E7F7-4391-A236-EFA7AB371407}">
      <dgm:prSet/>
      <dgm:spPr/>
      <dgm:t>
        <a:bodyPr/>
        <a:lstStyle/>
        <a:p>
          <a:endParaRPr lang="en-US"/>
        </a:p>
      </dgm:t>
    </dgm:pt>
    <dgm:pt modelId="{50D2BEDB-7A30-4EDD-8CBC-AD97F4F90329}" type="sibTrans" cxnId="{CFEEFED9-E7F7-4391-A236-EFA7AB371407}">
      <dgm:prSet/>
      <dgm:spPr/>
      <dgm:t>
        <a:bodyPr/>
        <a:lstStyle/>
        <a:p>
          <a:endParaRPr lang="en-US"/>
        </a:p>
      </dgm:t>
    </dgm:pt>
    <dgm:pt modelId="{5170ADB0-CE0F-4DB5-9F9C-65EF3336AA9B}">
      <dgm:prSet phldrT="[Text]"/>
      <dgm:spPr/>
      <dgm:t>
        <a:bodyPr/>
        <a:lstStyle/>
        <a:p>
          <a:r>
            <a:rPr lang="en-US" dirty="0" smtClean="0"/>
            <a:t>Use MSWord to show how “colors” are produced as combination of R, G, B </a:t>
          </a:r>
          <a:endParaRPr lang="en-US" dirty="0"/>
        </a:p>
      </dgm:t>
    </dgm:pt>
    <dgm:pt modelId="{A6060E26-6DD9-4AF3-A2DC-0BD3E16EBBD9}" type="parTrans" cxnId="{1EA704A3-4B71-4B5B-B630-EE31E8505893}">
      <dgm:prSet/>
      <dgm:spPr/>
      <dgm:t>
        <a:bodyPr/>
        <a:lstStyle/>
        <a:p>
          <a:endParaRPr lang="en-US"/>
        </a:p>
      </dgm:t>
    </dgm:pt>
    <dgm:pt modelId="{2FD449AB-9CD3-457A-B0E7-0B41560F66F5}" type="sibTrans" cxnId="{1EA704A3-4B71-4B5B-B630-EE31E8505893}">
      <dgm:prSet/>
      <dgm:spPr/>
      <dgm:t>
        <a:bodyPr/>
        <a:lstStyle/>
        <a:p>
          <a:endParaRPr lang="en-US"/>
        </a:p>
      </dgm:t>
    </dgm:pt>
    <dgm:pt modelId="{B706C5D0-11D1-4AA0-9594-CD12CE1F4DE5}">
      <dgm:prSet phldrT="[Text]"/>
      <dgm:spPr/>
      <dgm:t>
        <a:bodyPr/>
        <a:lstStyle/>
        <a:p>
          <a:r>
            <a:rPr lang="en-US" dirty="0" smtClean="0"/>
            <a:t>Show different colors</a:t>
          </a:r>
          <a:endParaRPr lang="en-US" dirty="0"/>
        </a:p>
      </dgm:t>
    </dgm:pt>
    <dgm:pt modelId="{70C76AEA-CDA7-40DF-A7F7-FBBA0DDF2E07}" type="parTrans" cxnId="{61A09558-5B16-4847-9EE8-49832E61CB79}">
      <dgm:prSet/>
      <dgm:spPr/>
      <dgm:t>
        <a:bodyPr/>
        <a:lstStyle/>
        <a:p>
          <a:endParaRPr lang="en-US"/>
        </a:p>
      </dgm:t>
    </dgm:pt>
    <dgm:pt modelId="{707FCD7B-DA27-4C45-860E-D7A3A55EA47C}" type="sibTrans" cxnId="{61A09558-5B16-4847-9EE8-49832E61CB79}">
      <dgm:prSet/>
      <dgm:spPr/>
      <dgm:t>
        <a:bodyPr/>
        <a:lstStyle/>
        <a:p>
          <a:endParaRPr lang="en-US"/>
        </a:p>
      </dgm:t>
    </dgm:pt>
    <dgm:pt modelId="{18AD064F-F98D-4E40-AD15-55B8BBF8AA72}">
      <dgm:prSet phldrT="[Text]"/>
      <dgm:spPr/>
      <dgm:t>
        <a:bodyPr/>
        <a:lstStyle/>
        <a:p>
          <a:r>
            <a:rPr lang="en-US" dirty="0" smtClean="0"/>
            <a:t>Hands ON: Light one RGB Pixel in </a:t>
          </a:r>
          <a:r>
            <a:rPr lang="en-US" dirty="0" err="1" smtClean="0"/>
            <a:t>CircuitPlayground</a:t>
          </a:r>
          <a:endParaRPr lang="en-US" dirty="0"/>
        </a:p>
      </dgm:t>
    </dgm:pt>
    <dgm:pt modelId="{9655EC7C-E0E0-40C8-A2B5-B77C7C2CF81E}" type="parTrans" cxnId="{00D505CF-2CA9-432D-A143-DFFC36D335B8}">
      <dgm:prSet/>
      <dgm:spPr/>
      <dgm:t>
        <a:bodyPr/>
        <a:lstStyle/>
        <a:p>
          <a:endParaRPr lang="en-US"/>
        </a:p>
      </dgm:t>
    </dgm:pt>
    <dgm:pt modelId="{77098FDC-A48E-4E8D-A1CA-8044E71CD630}" type="sibTrans" cxnId="{00D505CF-2CA9-432D-A143-DFFC36D335B8}">
      <dgm:prSet/>
      <dgm:spPr/>
      <dgm:t>
        <a:bodyPr/>
        <a:lstStyle/>
        <a:p>
          <a:endParaRPr lang="en-US"/>
        </a:p>
      </dgm:t>
    </dgm:pt>
    <dgm:pt modelId="{199B0371-38DC-42EB-98D5-2C6900749D0A}">
      <dgm:prSet phldrT="[Text]"/>
      <dgm:spPr/>
      <dgm:t>
        <a:bodyPr/>
        <a:lstStyle/>
        <a:p>
          <a:r>
            <a:rPr lang="en-US" dirty="0" smtClean="0"/>
            <a:t>How to produce colors in </a:t>
          </a:r>
          <a:r>
            <a:rPr lang="en-US" dirty="0" err="1" smtClean="0"/>
            <a:t>CircuitPlayground</a:t>
          </a:r>
          <a:r>
            <a:rPr lang="en-US" dirty="0" smtClean="0"/>
            <a:t> in one pixel</a:t>
          </a:r>
          <a:endParaRPr lang="en-US" dirty="0"/>
        </a:p>
      </dgm:t>
    </dgm:pt>
    <dgm:pt modelId="{E99A289E-3790-4AE6-AA4A-009244A3351F}" type="parTrans" cxnId="{A217C5EC-8BE3-4860-B5CB-C5E3C3D59A51}">
      <dgm:prSet/>
      <dgm:spPr/>
      <dgm:t>
        <a:bodyPr/>
        <a:lstStyle/>
        <a:p>
          <a:endParaRPr lang="en-US"/>
        </a:p>
      </dgm:t>
    </dgm:pt>
    <dgm:pt modelId="{E1C03A36-6474-44AF-B96E-1B3ABBDB1AC9}" type="sibTrans" cxnId="{A217C5EC-8BE3-4860-B5CB-C5E3C3D59A51}">
      <dgm:prSet/>
      <dgm:spPr/>
      <dgm:t>
        <a:bodyPr/>
        <a:lstStyle/>
        <a:p>
          <a:endParaRPr lang="en-US"/>
        </a:p>
      </dgm:t>
    </dgm:pt>
    <dgm:pt modelId="{6105C8FD-9DEF-49AC-9825-8C5B5B4A02A4}">
      <dgm:prSet phldrT="[Text]"/>
      <dgm:spPr/>
      <dgm:t>
        <a:bodyPr/>
        <a:lstStyle/>
        <a:p>
          <a:r>
            <a:rPr lang="en-US" dirty="0" smtClean="0"/>
            <a:t>Producing colors in 2 pixels</a:t>
          </a:r>
          <a:endParaRPr lang="en-US" dirty="0"/>
        </a:p>
      </dgm:t>
    </dgm:pt>
    <dgm:pt modelId="{AFADE7EC-1491-4EAD-9DEE-BA071AFC4018}" type="parTrans" cxnId="{A9DE8023-115D-40D1-B305-BDB3CAB04AA5}">
      <dgm:prSet/>
      <dgm:spPr/>
      <dgm:t>
        <a:bodyPr/>
        <a:lstStyle/>
        <a:p>
          <a:endParaRPr lang="en-US"/>
        </a:p>
      </dgm:t>
    </dgm:pt>
    <dgm:pt modelId="{98AEA74F-75EF-419F-8723-0A53A2B0E426}" type="sibTrans" cxnId="{A9DE8023-115D-40D1-B305-BDB3CAB04AA5}">
      <dgm:prSet/>
      <dgm:spPr/>
      <dgm:t>
        <a:bodyPr/>
        <a:lstStyle/>
        <a:p>
          <a:endParaRPr lang="en-US"/>
        </a:p>
      </dgm:t>
    </dgm:pt>
    <dgm:pt modelId="{76FA3B80-D7BD-4958-A7FB-53DD15CFB7C1}">
      <dgm:prSet phldrT="[Text]"/>
      <dgm:spPr/>
      <dgm:t>
        <a:bodyPr/>
        <a:lstStyle/>
        <a:p>
          <a:r>
            <a:rPr lang="en-US" dirty="0" smtClean="0"/>
            <a:t>Hands ON: Light multiple RGB Pixels</a:t>
          </a:r>
          <a:endParaRPr lang="en-US" dirty="0"/>
        </a:p>
      </dgm:t>
    </dgm:pt>
    <dgm:pt modelId="{BB602DE0-C627-407C-B546-567BE91905E1}" type="parTrans" cxnId="{E1188B96-E109-4F18-BA08-7CB7996F7B07}">
      <dgm:prSet/>
      <dgm:spPr/>
      <dgm:t>
        <a:bodyPr/>
        <a:lstStyle/>
        <a:p>
          <a:endParaRPr lang="en-US"/>
        </a:p>
      </dgm:t>
    </dgm:pt>
    <dgm:pt modelId="{977C6D3D-74BD-4ADA-9DD9-F25269766EF2}" type="sibTrans" cxnId="{E1188B96-E109-4F18-BA08-7CB7996F7B07}">
      <dgm:prSet/>
      <dgm:spPr/>
      <dgm:t>
        <a:bodyPr/>
        <a:lstStyle/>
        <a:p>
          <a:endParaRPr lang="en-US"/>
        </a:p>
      </dgm:t>
    </dgm:pt>
    <dgm:pt modelId="{EECED5A2-70FE-4AEF-84BB-B29839E797FE}">
      <dgm:prSet phldrT="[Text]"/>
      <dgm:spPr/>
      <dgm:t>
        <a:bodyPr/>
        <a:lstStyle/>
        <a:p>
          <a:r>
            <a:rPr lang="en-US" dirty="0" smtClean="0"/>
            <a:t>Introducing Arrays and Modular Math</a:t>
          </a:r>
          <a:endParaRPr lang="en-US" dirty="0"/>
        </a:p>
      </dgm:t>
    </dgm:pt>
    <dgm:pt modelId="{B8244A64-85D7-44A6-AD35-B1B215DD93D3}" type="parTrans" cxnId="{A2A1053D-00D7-4DDC-B0DF-1BD84B3A984F}">
      <dgm:prSet/>
      <dgm:spPr/>
      <dgm:t>
        <a:bodyPr/>
        <a:lstStyle/>
        <a:p>
          <a:endParaRPr lang="en-US"/>
        </a:p>
      </dgm:t>
    </dgm:pt>
    <dgm:pt modelId="{71D6C38B-A3DF-4CF1-BFBE-86C2BE8C573D}" type="sibTrans" cxnId="{A2A1053D-00D7-4DDC-B0DF-1BD84B3A984F}">
      <dgm:prSet/>
      <dgm:spPr/>
      <dgm:t>
        <a:bodyPr/>
        <a:lstStyle/>
        <a:p>
          <a:endParaRPr lang="en-US"/>
        </a:p>
      </dgm:t>
    </dgm:pt>
    <dgm:pt modelId="{E5AEFE7C-D4AA-4453-B965-30847F013B9E}">
      <dgm:prSet/>
      <dgm:spPr/>
      <dgm:t>
        <a:bodyPr/>
        <a:lstStyle/>
        <a:p>
          <a:r>
            <a:rPr lang="en-US" dirty="0" smtClean="0">
              <a:solidFill>
                <a:srgbClr val="0066FF"/>
              </a:solidFill>
            </a:rPr>
            <a:t>Hands ON</a:t>
          </a:r>
          <a:r>
            <a:rPr lang="en-US" dirty="0" smtClean="0"/>
            <a:t>: </a:t>
          </a:r>
          <a:r>
            <a:rPr lang="en-US" dirty="0" err="1" smtClean="0"/>
            <a:t>Printline</a:t>
          </a:r>
          <a:r>
            <a:rPr lang="en-US" dirty="0" smtClean="0"/>
            <a:t> 10 numbers over and over with a loop</a:t>
          </a:r>
        </a:p>
      </dgm:t>
    </dgm:pt>
    <dgm:pt modelId="{016723F4-BB3B-4B17-8C5C-DC9D4D69BFAF}" type="parTrans" cxnId="{4C587391-9BB2-4385-9C81-BF6CBA55C238}">
      <dgm:prSet/>
      <dgm:spPr/>
      <dgm:t>
        <a:bodyPr/>
        <a:lstStyle/>
        <a:p>
          <a:endParaRPr lang="en-US"/>
        </a:p>
      </dgm:t>
    </dgm:pt>
    <dgm:pt modelId="{CBF1CCCA-015B-4BFB-B2B9-64734C571E01}" type="sibTrans" cxnId="{4C587391-9BB2-4385-9C81-BF6CBA55C238}">
      <dgm:prSet/>
      <dgm:spPr/>
      <dgm:t>
        <a:bodyPr/>
        <a:lstStyle/>
        <a:p>
          <a:endParaRPr lang="en-US"/>
        </a:p>
      </dgm:t>
    </dgm:pt>
    <dgm:pt modelId="{61FF0667-D0F4-4AE4-AA6E-D5CD3A41E426}">
      <dgm:prSet/>
      <dgm:spPr/>
      <dgm:t>
        <a:bodyPr/>
        <a:lstStyle/>
        <a:p>
          <a:r>
            <a:rPr lang="en-US" dirty="0" smtClean="0">
              <a:solidFill>
                <a:srgbClr val="0066FF"/>
              </a:solidFill>
            </a:rPr>
            <a:t>Hands ON</a:t>
          </a:r>
          <a:r>
            <a:rPr lang="en-US" dirty="0" smtClean="0"/>
            <a:t>: </a:t>
          </a:r>
          <a:r>
            <a:rPr lang="en-US" dirty="0" err="1" smtClean="0"/>
            <a:t>Printline</a:t>
          </a:r>
          <a:r>
            <a:rPr lang="en-US" dirty="0" smtClean="0"/>
            <a:t> 10 numbers “Circular” – after 9, 0 comes. Modular math</a:t>
          </a:r>
          <a:endParaRPr lang="en-US" dirty="0"/>
        </a:p>
      </dgm:t>
    </dgm:pt>
    <dgm:pt modelId="{090F05B4-FB57-4638-8060-4B91A00342C9}" type="parTrans" cxnId="{83A0468E-EAA3-4327-81B0-6251B40A6E93}">
      <dgm:prSet/>
      <dgm:spPr/>
      <dgm:t>
        <a:bodyPr/>
        <a:lstStyle/>
        <a:p>
          <a:endParaRPr lang="en-US"/>
        </a:p>
      </dgm:t>
    </dgm:pt>
    <dgm:pt modelId="{6032DD40-676F-4B1C-BA79-627BE2CF7A56}" type="sibTrans" cxnId="{83A0468E-EAA3-4327-81B0-6251B40A6E93}">
      <dgm:prSet/>
      <dgm:spPr/>
      <dgm:t>
        <a:bodyPr/>
        <a:lstStyle/>
        <a:p>
          <a:endParaRPr lang="en-US"/>
        </a:p>
      </dgm:t>
    </dgm:pt>
    <dgm:pt modelId="{F92FD0B2-E65C-454B-B01E-AE995224B0B1}">
      <dgm:prSet/>
      <dgm:spPr/>
      <dgm:t>
        <a:bodyPr/>
        <a:lstStyle/>
        <a:p>
          <a:r>
            <a:rPr lang="en-US" dirty="0" smtClean="0"/>
            <a:t>Hands ON: Patterns of X-Mas Halloween, July 4 or Your own</a:t>
          </a:r>
          <a:endParaRPr lang="en-US" dirty="0"/>
        </a:p>
      </dgm:t>
    </dgm:pt>
    <dgm:pt modelId="{1D37768C-4C75-4F93-BE2D-B2EA30971B48}" type="parTrans" cxnId="{CE46387D-F9FB-4111-868B-85E3AF8D3219}">
      <dgm:prSet/>
      <dgm:spPr/>
      <dgm:t>
        <a:bodyPr/>
        <a:lstStyle/>
        <a:p>
          <a:endParaRPr lang="en-US"/>
        </a:p>
      </dgm:t>
    </dgm:pt>
    <dgm:pt modelId="{7E95A163-36FC-487C-9910-DBD688F74E9F}" type="sibTrans" cxnId="{CE46387D-F9FB-4111-868B-85E3AF8D3219}">
      <dgm:prSet/>
      <dgm:spPr/>
      <dgm:t>
        <a:bodyPr/>
        <a:lstStyle/>
        <a:p>
          <a:endParaRPr lang="en-US"/>
        </a:p>
      </dgm:t>
    </dgm:pt>
    <dgm:pt modelId="{AE66BAAD-EB88-47B7-ADEF-0D696D29CC2D}">
      <dgm:prSet/>
      <dgm:spPr/>
      <dgm:t>
        <a:bodyPr/>
        <a:lstStyle/>
        <a:p>
          <a:r>
            <a:rPr lang="en-US" dirty="0" smtClean="0"/>
            <a:t>Using Array and Modular math to Color LEDs </a:t>
          </a:r>
          <a:r>
            <a:rPr lang="en-US" b="1" dirty="0" smtClean="0">
              <a:solidFill>
                <a:srgbClr val="0066FF"/>
              </a:solidFill>
            </a:rPr>
            <a:t>Hands ON: </a:t>
          </a:r>
          <a:r>
            <a:rPr lang="en-US" dirty="0" smtClean="0">
              <a:solidFill>
                <a:schemeClr val="tx1"/>
              </a:solidFill>
            </a:rPr>
            <a:t>Modular Math on 10 LEDs in Circuit Playground – make a pattern</a:t>
          </a:r>
          <a:endParaRPr lang="en-US" dirty="0">
            <a:solidFill>
              <a:schemeClr val="tx1"/>
            </a:solidFill>
          </a:endParaRPr>
        </a:p>
      </dgm:t>
    </dgm:pt>
    <dgm:pt modelId="{31716FAC-62BC-4164-89A5-E05DAB4614E6}" type="parTrans" cxnId="{B2D5D750-88AC-4303-8F23-F3196CB4DC0D}">
      <dgm:prSet/>
      <dgm:spPr/>
      <dgm:t>
        <a:bodyPr/>
        <a:lstStyle/>
        <a:p>
          <a:endParaRPr lang="en-US"/>
        </a:p>
      </dgm:t>
    </dgm:pt>
    <dgm:pt modelId="{DEC888CD-03B1-41A2-9986-7F21D4B32A9C}" type="sibTrans" cxnId="{B2D5D750-88AC-4303-8F23-F3196CB4DC0D}">
      <dgm:prSet/>
      <dgm:spPr/>
      <dgm:t>
        <a:bodyPr/>
        <a:lstStyle/>
        <a:p>
          <a:endParaRPr lang="en-US"/>
        </a:p>
      </dgm:t>
    </dgm:pt>
    <dgm:pt modelId="{C7448248-8C4E-4F09-B4A9-82F097E00EA6}">
      <dgm:prSet/>
      <dgm:spPr/>
      <dgm:t>
        <a:bodyPr/>
        <a:lstStyle/>
        <a:p>
          <a:r>
            <a:rPr lang="en-US" b="1" dirty="0" smtClean="0">
              <a:solidFill>
                <a:srgbClr val="0066FF"/>
              </a:solidFill>
            </a:rPr>
            <a:t>Hands ON</a:t>
          </a:r>
          <a:r>
            <a:rPr lang="en-US" dirty="0" smtClean="0">
              <a:solidFill>
                <a:srgbClr val="0066FF"/>
              </a:solidFill>
            </a:rPr>
            <a:t>: </a:t>
          </a:r>
          <a:r>
            <a:rPr lang="en-US" dirty="0" smtClean="0"/>
            <a:t>Demonstrating Xmas, Halloween, July4 or your own pattern</a:t>
          </a:r>
          <a:endParaRPr lang="en-US" dirty="0">
            <a:solidFill>
              <a:srgbClr val="0066FF"/>
            </a:solidFill>
          </a:endParaRPr>
        </a:p>
      </dgm:t>
    </dgm:pt>
    <dgm:pt modelId="{B550B563-2EF3-45EE-80BE-815A9188597D}" type="parTrans" cxnId="{6481CECF-ED5A-477F-949E-873D4C0B15E4}">
      <dgm:prSet/>
      <dgm:spPr/>
      <dgm:t>
        <a:bodyPr/>
        <a:lstStyle/>
        <a:p>
          <a:endParaRPr lang="en-US"/>
        </a:p>
      </dgm:t>
    </dgm:pt>
    <dgm:pt modelId="{D9CF607A-5A45-4745-97F4-D1281DC8B5DF}" type="sibTrans" cxnId="{6481CECF-ED5A-477F-949E-873D4C0B15E4}">
      <dgm:prSet/>
      <dgm:spPr/>
      <dgm:t>
        <a:bodyPr/>
        <a:lstStyle/>
        <a:p>
          <a:endParaRPr lang="en-US"/>
        </a:p>
      </dgm:t>
    </dgm:pt>
    <dgm:pt modelId="{66BCC00C-63B6-4B4C-8429-CEC51C7F00A7}">
      <dgm:prSet phldrT="[Text]"/>
      <dgm:spPr/>
      <dgm:t>
        <a:bodyPr/>
        <a:lstStyle/>
        <a:p>
          <a:r>
            <a:rPr lang="en-US" dirty="0" smtClean="0"/>
            <a:t>Today’s Application</a:t>
          </a:r>
          <a:endParaRPr lang="en-US" dirty="0"/>
        </a:p>
      </dgm:t>
    </dgm:pt>
    <dgm:pt modelId="{A9FD09D6-38DE-480E-9E44-3634572D5392}" type="parTrans" cxnId="{14DE213A-4CEE-47B1-BEFB-5074FCAF8C8E}">
      <dgm:prSet/>
      <dgm:spPr/>
    </dgm:pt>
    <dgm:pt modelId="{E7BA65D0-636E-4F00-B64C-9E8982DEEBBD}" type="sibTrans" cxnId="{14DE213A-4CEE-47B1-BEFB-5074FCAF8C8E}">
      <dgm:prSet/>
      <dgm:spPr/>
    </dgm:pt>
    <dgm:pt modelId="{886508C8-18B5-4887-AE69-21F08E1BB46A}">
      <dgm:prSet phldrT="[Text]" custT="1"/>
      <dgm:spPr/>
      <dgm:t>
        <a:bodyPr/>
        <a:lstStyle/>
        <a:p>
          <a:r>
            <a:rPr lang="en-US" sz="1400" dirty="0" smtClean="0"/>
            <a:t>What we learnt? Questions on Previous Session?</a:t>
          </a:r>
          <a:endParaRPr lang="en-US" sz="1400" dirty="0"/>
        </a:p>
      </dgm:t>
    </dgm:pt>
    <dgm:pt modelId="{21F4735D-57AF-4A75-AF77-C2CC06F84204}" type="parTrans" cxnId="{DBF01992-15EA-48D5-BAE8-6DCB8992EAC2}">
      <dgm:prSet/>
      <dgm:spPr/>
    </dgm:pt>
    <dgm:pt modelId="{B4AADD56-913F-4158-8DF8-A1C587298943}" type="sibTrans" cxnId="{DBF01992-15EA-48D5-BAE8-6DCB8992EAC2}">
      <dgm:prSet/>
      <dgm:spPr/>
    </dgm:pt>
    <dgm:pt modelId="{B9FFEDC2-ECF7-4A0B-89E9-E1383791747A}" type="pres">
      <dgm:prSet presAssocID="{10E5F8AF-6CF3-4216-BF94-15243DF9347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35FF13-BF8E-4647-91B4-42D8E2AA502C}" type="pres">
      <dgm:prSet presAssocID="{5BEAF2D2-7F1D-47B0-933E-BEC60803415B}" presName="linNode" presStyleCnt="0"/>
      <dgm:spPr/>
    </dgm:pt>
    <dgm:pt modelId="{0D9900EB-6E53-4CD5-BD58-41EE6DE70CF6}" type="pres">
      <dgm:prSet presAssocID="{5BEAF2D2-7F1D-47B0-933E-BEC60803415B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B37882-D253-4B1B-B4AB-96E4DF0BF8E1}" type="pres">
      <dgm:prSet presAssocID="{5BEAF2D2-7F1D-47B0-933E-BEC60803415B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BD0942-A0D3-46DF-88F2-9C3E0627682B}" type="pres">
      <dgm:prSet presAssocID="{6BFDD3AC-F2C8-455E-AB6A-1F7A0172C9EB}" presName="sp" presStyleCnt="0"/>
      <dgm:spPr/>
    </dgm:pt>
    <dgm:pt modelId="{D0833FC1-FE13-4F76-8D16-D5CBF6BF3F2E}" type="pres">
      <dgm:prSet presAssocID="{66BCC00C-63B6-4B4C-8429-CEC51C7F00A7}" presName="linNode" presStyleCnt="0"/>
      <dgm:spPr/>
    </dgm:pt>
    <dgm:pt modelId="{3424091B-F3BE-4373-B65D-F1F93DE2F2F1}" type="pres">
      <dgm:prSet presAssocID="{66BCC00C-63B6-4B4C-8429-CEC51C7F00A7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A19840-7F43-45D7-94A1-06288244A4E6}" type="pres">
      <dgm:prSet presAssocID="{66BCC00C-63B6-4B4C-8429-CEC51C7F00A7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BA366C-33B4-4187-9F57-565531EDAE9E}" type="pres">
      <dgm:prSet presAssocID="{E7BA65D0-636E-4F00-B64C-9E8982DEEBBD}" presName="sp" presStyleCnt="0"/>
      <dgm:spPr/>
    </dgm:pt>
    <dgm:pt modelId="{C4A0C2F9-6A2A-4010-8B3B-F16B5759EB11}" type="pres">
      <dgm:prSet presAssocID="{F544724E-271B-42D9-B5BA-8D08F13F2126}" presName="linNode" presStyleCnt="0"/>
      <dgm:spPr/>
    </dgm:pt>
    <dgm:pt modelId="{09FFFC0D-6E68-41AD-BA53-F2F157279430}" type="pres">
      <dgm:prSet presAssocID="{F544724E-271B-42D9-B5BA-8D08F13F2126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5E80A8-FDEB-4AD0-AE37-FAB067453DDF}" type="pres">
      <dgm:prSet presAssocID="{F544724E-271B-42D9-B5BA-8D08F13F2126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58898B-2F51-4BAC-9DE2-119CC498E830}" type="pres">
      <dgm:prSet presAssocID="{50D2BEDB-7A30-4EDD-8CBC-AD97F4F90329}" presName="sp" presStyleCnt="0"/>
      <dgm:spPr/>
    </dgm:pt>
    <dgm:pt modelId="{0D8B87B8-59C9-4CE8-B034-3515DB599222}" type="pres">
      <dgm:prSet presAssocID="{18AD064F-F98D-4E40-AD15-55B8BBF8AA72}" presName="linNode" presStyleCnt="0"/>
      <dgm:spPr/>
    </dgm:pt>
    <dgm:pt modelId="{4D24E968-E484-4867-9995-7EACDC56C1E5}" type="pres">
      <dgm:prSet presAssocID="{18AD064F-F98D-4E40-AD15-55B8BBF8AA72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B434E5-1D3E-4D08-9C29-A48892367993}" type="pres">
      <dgm:prSet presAssocID="{18AD064F-F98D-4E40-AD15-55B8BBF8AA72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CE3F2A-996C-42B0-A9BE-5303472A7F34}" type="pres">
      <dgm:prSet presAssocID="{77098FDC-A48E-4E8D-A1CA-8044E71CD630}" presName="sp" presStyleCnt="0"/>
      <dgm:spPr/>
    </dgm:pt>
    <dgm:pt modelId="{99464515-2B3F-49A5-90FE-CE251E4392BB}" type="pres">
      <dgm:prSet presAssocID="{76FA3B80-D7BD-4958-A7FB-53DD15CFB7C1}" presName="linNode" presStyleCnt="0"/>
      <dgm:spPr/>
    </dgm:pt>
    <dgm:pt modelId="{96162C0C-DAA5-46D5-B947-5AC6E88C4700}" type="pres">
      <dgm:prSet presAssocID="{76FA3B80-D7BD-4958-A7FB-53DD15CFB7C1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251323-30A8-48CC-BB38-27B307CE6C32}" type="pres">
      <dgm:prSet presAssocID="{76FA3B80-D7BD-4958-A7FB-53DD15CFB7C1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D44B81-B787-4D79-8582-1AEFC5416229}" type="pres">
      <dgm:prSet presAssocID="{977C6D3D-74BD-4ADA-9DD9-F25269766EF2}" presName="sp" presStyleCnt="0"/>
      <dgm:spPr/>
    </dgm:pt>
    <dgm:pt modelId="{65DDC632-8820-4EC9-8122-B54FD0D436FD}" type="pres">
      <dgm:prSet presAssocID="{F92FD0B2-E65C-454B-B01E-AE995224B0B1}" presName="linNode" presStyleCnt="0"/>
      <dgm:spPr/>
    </dgm:pt>
    <dgm:pt modelId="{7FFD47FA-DF7C-4904-896D-5E9C3F17E953}" type="pres">
      <dgm:prSet presAssocID="{F92FD0B2-E65C-454B-B01E-AE995224B0B1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74B730-2DF0-4060-90C4-F989BAD1D67E}" type="pres">
      <dgm:prSet presAssocID="{F92FD0B2-E65C-454B-B01E-AE995224B0B1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D929C3A-FFDA-4AC4-8A89-282C98230F36}" type="presOf" srcId="{F92FD0B2-E65C-454B-B01E-AE995224B0B1}" destId="{7FFD47FA-DF7C-4904-896D-5E9C3F17E953}" srcOrd="0" destOrd="0" presId="urn:microsoft.com/office/officeart/2005/8/layout/vList5"/>
    <dgm:cxn modelId="{A2A1053D-00D7-4DDC-B0DF-1BD84B3A984F}" srcId="{76FA3B80-D7BD-4958-A7FB-53DD15CFB7C1}" destId="{EECED5A2-70FE-4AEF-84BB-B29839E797FE}" srcOrd="0" destOrd="0" parTransId="{B8244A64-85D7-44A6-AD35-B1B215DD93D3}" sibTransId="{71D6C38B-A3DF-4CF1-BFBE-86C2BE8C573D}"/>
    <dgm:cxn modelId="{CFEEFED9-E7F7-4391-A236-EFA7AB371407}" srcId="{10E5F8AF-6CF3-4216-BF94-15243DF93476}" destId="{F544724E-271B-42D9-B5BA-8D08F13F2126}" srcOrd="2" destOrd="0" parTransId="{1A21D67E-F652-4710-872B-7AE19BC08399}" sibTransId="{50D2BEDB-7A30-4EDD-8CBC-AD97F4F90329}"/>
    <dgm:cxn modelId="{BB0CED5C-1345-4DA3-86F2-2CBAC60E4D83}" type="presOf" srcId="{61FF0667-D0F4-4AE4-AA6E-D5CD3A41E426}" destId="{3F251323-30A8-48CC-BB38-27B307CE6C32}" srcOrd="0" destOrd="2" presId="urn:microsoft.com/office/officeart/2005/8/layout/vList5"/>
    <dgm:cxn modelId="{959925B2-AB6D-4B93-A19E-FC4DCDA585C8}" type="presOf" srcId="{E5AEFE7C-D4AA-4453-B965-30847F013B9E}" destId="{3F251323-30A8-48CC-BB38-27B307CE6C32}" srcOrd="0" destOrd="1" presId="urn:microsoft.com/office/officeart/2005/8/layout/vList5"/>
    <dgm:cxn modelId="{4ACC3618-AE38-494C-8713-2AEE8477D93E}" type="presOf" srcId="{B4421E6A-3622-4CF2-A81C-B0662EAFB180}" destId="{65A19840-7F43-45D7-94A1-06288244A4E6}" srcOrd="0" destOrd="1" presId="urn:microsoft.com/office/officeart/2005/8/layout/vList5"/>
    <dgm:cxn modelId="{E1188B96-E109-4F18-BA08-7CB7996F7B07}" srcId="{10E5F8AF-6CF3-4216-BF94-15243DF93476}" destId="{76FA3B80-D7BD-4958-A7FB-53DD15CFB7C1}" srcOrd="4" destOrd="0" parTransId="{BB602DE0-C627-407C-B546-567BE91905E1}" sibTransId="{977C6D3D-74BD-4ADA-9DD9-F25269766EF2}"/>
    <dgm:cxn modelId="{83A0468E-EAA3-4327-81B0-6251B40A6E93}" srcId="{76FA3B80-D7BD-4958-A7FB-53DD15CFB7C1}" destId="{61FF0667-D0F4-4AE4-AA6E-D5CD3A41E426}" srcOrd="2" destOrd="0" parTransId="{090F05B4-FB57-4638-8060-4B91A00342C9}" sibTransId="{6032DD40-676F-4B1C-BA79-627BE2CF7A56}"/>
    <dgm:cxn modelId="{BE86265F-A54C-4AC3-BA32-2EA35BAFF765}" type="presOf" srcId="{10E5F8AF-6CF3-4216-BF94-15243DF93476}" destId="{B9FFEDC2-ECF7-4A0B-89E9-E1383791747A}" srcOrd="0" destOrd="0" presId="urn:microsoft.com/office/officeart/2005/8/layout/vList5"/>
    <dgm:cxn modelId="{DBF01992-15EA-48D5-BAE8-6DCB8992EAC2}" srcId="{5BEAF2D2-7F1D-47B0-933E-BEC60803415B}" destId="{886508C8-18B5-4887-AE69-21F08E1BB46A}" srcOrd="0" destOrd="0" parTransId="{21F4735D-57AF-4A75-AF77-C2CC06F84204}" sibTransId="{B4AADD56-913F-4158-8DF8-A1C587298943}"/>
    <dgm:cxn modelId="{DC06BC1E-5296-46F5-A497-D6152F505381}" type="presOf" srcId="{EECED5A2-70FE-4AEF-84BB-B29839E797FE}" destId="{3F251323-30A8-48CC-BB38-27B307CE6C32}" srcOrd="0" destOrd="0" presId="urn:microsoft.com/office/officeart/2005/8/layout/vList5"/>
    <dgm:cxn modelId="{1EA704A3-4B71-4B5B-B630-EE31E8505893}" srcId="{F544724E-271B-42D9-B5BA-8D08F13F2126}" destId="{5170ADB0-CE0F-4DB5-9F9C-65EF3336AA9B}" srcOrd="0" destOrd="0" parTransId="{A6060E26-6DD9-4AF3-A2DC-0BD3E16EBBD9}" sibTransId="{2FD449AB-9CD3-457A-B0E7-0B41560F66F5}"/>
    <dgm:cxn modelId="{B88826E4-00CC-4A52-966A-68B21A8298C8}" type="presOf" srcId="{F544724E-271B-42D9-B5BA-8D08F13F2126}" destId="{09FFFC0D-6E68-41AD-BA53-F2F157279430}" srcOrd="0" destOrd="0" presId="urn:microsoft.com/office/officeart/2005/8/layout/vList5"/>
    <dgm:cxn modelId="{14AEB289-1BAE-40E2-B1B9-49FDC339C85A}" type="presOf" srcId="{199B0371-38DC-42EB-98D5-2C6900749D0A}" destId="{4BB434E5-1D3E-4D08-9C29-A48892367993}" srcOrd="0" destOrd="0" presId="urn:microsoft.com/office/officeart/2005/8/layout/vList5"/>
    <dgm:cxn modelId="{A9DE8023-115D-40D1-B305-BDB3CAB04AA5}" srcId="{18AD064F-F98D-4E40-AD15-55B8BBF8AA72}" destId="{6105C8FD-9DEF-49AC-9825-8C5B5B4A02A4}" srcOrd="1" destOrd="0" parTransId="{AFADE7EC-1491-4EAD-9DEE-BA071AFC4018}" sibTransId="{98AEA74F-75EF-419F-8723-0A53A2B0E426}"/>
    <dgm:cxn modelId="{61A09558-5B16-4847-9EE8-49832E61CB79}" srcId="{F544724E-271B-42D9-B5BA-8D08F13F2126}" destId="{B706C5D0-11D1-4AA0-9594-CD12CE1F4DE5}" srcOrd="1" destOrd="0" parTransId="{70C76AEA-CDA7-40DF-A7F7-FBBA0DDF2E07}" sibTransId="{707FCD7B-DA27-4C45-860E-D7A3A55EA47C}"/>
    <dgm:cxn modelId="{4C587391-9BB2-4385-9C81-BF6CBA55C238}" srcId="{76FA3B80-D7BD-4958-A7FB-53DD15CFB7C1}" destId="{E5AEFE7C-D4AA-4453-B965-30847F013B9E}" srcOrd="1" destOrd="0" parTransId="{016723F4-BB3B-4B17-8C5C-DC9D4D69BFAF}" sibTransId="{CBF1CCCA-015B-4BFB-B2B9-64734C571E01}"/>
    <dgm:cxn modelId="{14DE213A-4CEE-47B1-BEFB-5074FCAF8C8E}" srcId="{10E5F8AF-6CF3-4216-BF94-15243DF93476}" destId="{66BCC00C-63B6-4B4C-8429-CEC51C7F00A7}" srcOrd="1" destOrd="0" parTransId="{A9FD09D6-38DE-480E-9E44-3634572D5392}" sibTransId="{E7BA65D0-636E-4F00-B64C-9E8982DEEBBD}"/>
    <dgm:cxn modelId="{B5CF8447-25BE-437F-B536-4743CF3E084E}" type="presOf" srcId="{5170ADB0-CE0F-4DB5-9F9C-65EF3336AA9B}" destId="{015E80A8-FDEB-4AD0-AE37-FAB067453DDF}" srcOrd="0" destOrd="0" presId="urn:microsoft.com/office/officeart/2005/8/layout/vList5"/>
    <dgm:cxn modelId="{6035C49F-A5DE-4956-8CBD-76DE2EC0EC96}" type="presOf" srcId="{66BCC00C-63B6-4B4C-8429-CEC51C7F00A7}" destId="{3424091B-F3BE-4373-B65D-F1F93DE2F2F1}" srcOrd="0" destOrd="0" presId="urn:microsoft.com/office/officeart/2005/8/layout/vList5"/>
    <dgm:cxn modelId="{558B4D77-FACB-48AB-9E81-3D5CB996288B}" type="presOf" srcId="{C7448248-8C4E-4F09-B4A9-82F097E00EA6}" destId="{4774B730-2DF0-4060-90C4-F989BAD1D67E}" srcOrd="0" destOrd="1" presId="urn:microsoft.com/office/officeart/2005/8/layout/vList5"/>
    <dgm:cxn modelId="{A6DE41EC-51D8-41E3-B449-539FCAB0218B}" srcId="{10E5F8AF-6CF3-4216-BF94-15243DF93476}" destId="{5BEAF2D2-7F1D-47B0-933E-BEC60803415B}" srcOrd="0" destOrd="0" parTransId="{E8E49C9A-0724-4A88-B95D-6AF38FE3DE75}" sibTransId="{6BFDD3AC-F2C8-455E-AB6A-1F7A0172C9EB}"/>
    <dgm:cxn modelId="{B2D5D750-88AC-4303-8F23-F3196CB4DC0D}" srcId="{F92FD0B2-E65C-454B-B01E-AE995224B0B1}" destId="{AE66BAAD-EB88-47B7-ADEF-0D696D29CC2D}" srcOrd="0" destOrd="0" parTransId="{31716FAC-62BC-4164-89A5-E05DAB4614E6}" sibTransId="{DEC888CD-03B1-41A2-9986-7F21D4B32A9C}"/>
    <dgm:cxn modelId="{A301C3AF-6930-4B8A-AE87-29668743B70B}" type="presOf" srcId="{B706C5D0-11D1-4AA0-9594-CD12CE1F4DE5}" destId="{015E80A8-FDEB-4AD0-AE37-FAB067453DDF}" srcOrd="0" destOrd="1" presId="urn:microsoft.com/office/officeart/2005/8/layout/vList5"/>
    <dgm:cxn modelId="{02798CE6-F4E6-43DD-976D-B50154751023}" type="presOf" srcId="{76FA3B80-D7BD-4958-A7FB-53DD15CFB7C1}" destId="{96162C0C-DAA5-46D5-B947-5AC6E88C4700}" srcOrd="0" destOrd="0" presId="urn:microsoft.com/office/officeart/2005/8/layout/vList5"/>
    <dgm:cxn modelId="{6481CECF-ED5A-477F-949E-873D4C0B15E4}" srcId="{F92FD0B2-E65C-454B-B01E-AE995224B0B1}" destId="{C7448248-8C4E-4F09-B4A9-82F097E00EA6}" srcOrd="1" destOrd="0" parTransId="{B550B563-2EF3-45EE-80BE-815A9188597D}" sibTransId="{D9CF607A-5A45-4745-97F4-D1281DC8B5DF}"/>
    <dgm:cxn modelId="{FB195DF1-D3BB-4CB5-9CF4-32A54B8AABAE}" type="presOf" srcId="{5BEAF2D2-7F1D-47B0-933E-BEC60803415B}" destId="{0D9900EB-6E53-4CD5-BD58-41EE6DE70CF6}" srcOrd="0" destOrd="0" presId="urn:microsoft.com/office/officeart/2005/8/layout/vList5"/>
    <dgm:cxn modelId="{5EBDCF33-EE1E-4237-9EEF-D770C6E5C537}" type="presOf" srcId="{886508C8-18B5-4887-AE69-21F08E1BB46A}" destId="{B3B37882-D253-4B1B-B4AB-96E4DF0BF8E1}" srcOrd="0" destOrd="0" presId="urn:microsoft.com/office/officeart/2005/8/layout/vList5"/>
    <dgm:cxn modelId="{ED7DBFA5-55F8-43C5-98D2-7781A7ED64A8}" srcId="{66BCC00C-63B6-4B4C-8429-CEC51C7F00A7}" destId="{B4421E6A-3622-4CF2-A81C-B0662EAFB180}" srcOrd="1" destOrd="0" parTransId="{DA196C7D-A8A5-49B5-B5D5-6B90AF1EF6D3}" sibTransId="{2DF1348E-30EF-4967-9FA8-0880985342E8}"/>
    <dgm:cxn modelId="{14BC72FE-CAC4-45CD-9C4F-D94F0ED9FAB8}" type="presOf" srcId="{18AD064F-F98D-4E40-AD15-55B8BBF8AA72}" destId="{4D24E968-E484-4867-9995-7EACDC56C1E5}" srcOrd="0" destOrd="0" presId="urn:microsoft.com/office/officeart/2005/8/layout/vList5"/>
    <dgm:cxn modelId="{CE46387D-F9FB-4111-868B-85E3AF8D3219}" srcId="{10E5F8AF-6CF3-4216-BF94-15243DF93476}" destId="{F92FD0B2-E65C-454B-B01E-AE995224B0B1}" srcOrd="5" destOrd="0" parTransId="{1D37768C-4C75-4F93-BE2D-B2EA30971B48}" sibTransId="{7E95A163-36FC-487C-9910-DBD688F74E9F}"/>
    <dgm:cxn modelId="{2AF3C8E4-2B2A-44CC-B683-1B40C723889D}" type="presOf" srcId="{6105C8FD-9DEF-49AC-9825-8C5B5B4A02A4}" destId="{4BB434E5-1D3E-4D08-9C29-A48892367993}" srcOrd="0" destOrd="1" presId="urn:microsoft.com/office/officeart/2005/8/layout/vList5"/>
    <dgm:cxn modelId="{107E8BA7-FD4F-4562-83EB-CD1932FE1BF3}" type="presOf" srcId="{B86CA148-E581-4981-9C50-97DEEC7826BA}" destId="{65A19840-7F43-45D7-94A1-06288244A4E6}" srcOrd="0" destOrd="0" presId="urn:microsoft.com/office/officeart/2005/8/layout/vList5"/>
    <dgm:cxn modelId="{A217C5EC-8BE3-4860-B5CB-C5E3C3D59A51}" srcId="{18AD064F-F98D-4E40-AD15-55B8BBF8AA72}" destId="{199B0371-38DC-42EB-98D5-2C6900749D0A}" srcOrd="0" destOrd="0" parTransId="{E99A289E-3790-4AE6-AA4A-009244A3351F}" sibTransId="{E1C03A36-6474-44AF-B96E-1B3ABBDB1AC9}"/>
    <dgm:cxn modelId="{00D505CF-2CA9-432D-A143-DFFC36D335B8}" srcId="{10E5F8AF-6CF3-4216-BF94-15243DF93476}" destId="{18AD064F-F98D-4E40-AD15-55B8BBF8AA72}" srcOrd="3" destOrd="0" parTransId="{9655EC7C-E0E0-40C8-A2B5-B77C7C2CF81E}" sibTransId="{77098FDC-A48E-4E8D-A1CA-8044E71CD630}"/>
    <dgm:cxn modelId="{61D2A7C0-A648-4002-814C-BDCC3CD5DCB0}" srcId="{66BCC00C-63B6-4B4C-8429-CEC51C7F00A7}" destId="{B86CA148-E581-4981-9C50-97DEEC7826BA}" srcOrd="0" destOrd="0" parTransId="{681197C0-62FE-44EF-93EE-A112E73BB3CD}" sibTransId="{0B910E8A-296E-4289-BC55-2FA8A1EC295A}"/>
    <dgm:cxn modelId="{241DC4BB-08D4-4B73-AB92-E4E5D09FFA86}" type="presOf" srcId="{AE66BAAD-EB88-47B7-ADEF-0D696D29CC2D}" destId="{4774B730-2DF0-4060-90C4-F989BAD1D67E}" srcOrd="0" destOrd="0" presId="urn:microsoft.com/office/officeart/2005/8/layout/vList5"/>
    <dgm:cxn modelId="{8C731AA1-BAD7-4A90-92DA-CD3B5F9B266F}" type="presParOf" srcId="{B9FFEDC2-ECF7-4A0B-89E9-E1383791747A}" destId="{CD35FF13-BF8E-4647-91B4-42D8E2AA502C}" srcOrd="0" destOrd="0" presId="urn:microsoft.com/office/officeart/2005/8/layout/vList5"/>
    <dgm:cxn modelId="{B810DCC3-BBA1-4EB1-A285-5CA45C23B46D}" type="presParOf" srcId="{CD35FF13-BF8E-4647-91B4-42D8E2AA502C}" destId="{0D9900EB-6E53-4CD5-BD58-41EE6DE70CF6}" srcOrd="0" destOrd="0" presId="urn:microsoft.com/office/officeart/2005/8/layout/vList5"/>
    <dgm:cxn modelId="{80517C8E-E932-40F2-B923-D876E19A245A}" type="presParOf" srcId="{CD35FF13-BF8E-4647-91B4-42D8E2AA502C}" destId="{B3B37882-D253-4B1B-B4AB-96E4DF0BF8E1}" srcOrd="1" destOrd="0" presId="urn:microsoft.com/office/officeart/2005/8/layout/vList5"/>
    <dgm:cxn modelId="{7A5D3940-F4F8-4306-AC13-868726C55757}" type="presParOf" srcId="{B9FFEDC2-ECF7-4A0B-89E9-E1383791747A}" destId="{04BD0942-A0D3-46DF-88F2-9C3E0627682B}" srcOrd="1" destOrd="0" presId="urn:microsoft.com/office/officeart/2005/8/layout/vList5"/>
    <dgm:cxn modelId="{6E02326A-B6F2-49A1-9558-25DA2F5D6B0E}" type="presParOf" srcId="{B9FFEDC2-ECF7-4A0B-89E9-E1383791747A}" destId="{D0833FC1-FE13-4F76-8D16-D5CBF6BF3F2E}" srcOrd="2" destOrd="0" presId="urn:microsoft.com/office/officeart/2005/8/layout/vList5"/>
    <dgm:cxn modelId="{52036E14-16BD-4D34-98F7-CAEE194F86A2}" type="presParOf" srcId="{D0833FC1-FE13-4F76-8D16-D5CBF6BF3F2E}" destId="{3424091B-F3BE-4373-B65D-F1F93DE2F2F1}" srcOrd="0" destOrd="0" presId="urn:microsoft.com/office/officeart/2005/8/layout/vList5"/>
    <dgm:cxn modelId="{1BB93D91-F9AD-47FC-9F04-CAEE09FCA0C4}" type="presParOf" srcId="{D0833FC1-FE13-4F76-8D16-D5CBF6BF3F2E}" destId="{65A19840-7F43-45D7-94A1-06288244A4E6}" srcOrd="1" destOrd="0" presId="urn:microsoft.com/office/officeart/2005/8/layout/vList5"/>
    <dgm:cxn modelId="{5D892008-04E1-40FF-8770-0B47E75410A0}" type="presParOf" srcId="{B9FFEDC2-ECF7-4A0B-89E9-E1383791747A}" destId="{5BBA366C-33B4-4187-9F57-565531EDAE9E}" srcOrd="3" destOrd="0" presId="urn:microsoft.com/office/officeart/2005/8/layout/vList5"/>
    <dgm:cxn modelId="{8CB9B946-7A42-40EA-B306-52DA5E34CE96}" type="presParOf" srcId="{B9FFEDC2-ECF7-4A0B-89E9-E1383791747A}" destId="{C4A0C2F9-6A2A-4010-8B3B-F16B5759EB11}" srcOrd="4" destOrd="0" presId="urn:microsoft.com/office/officeart/2005/8/layout/vList5"/>
    <dgm:cxn modelId="{CD1D54F2-97EA-4C1E-8018-6935C549EE8D}" type="presParOf" srcId="{C4A0C2F9-6A2A-4010-8B3B-F16B5759EB11}" destId="{09FFFC0D-6E68-41AD-BA53-F2F157279430}" srcOrd="0" destOrd="0" presId="urn:microsoft.com/office/officeart/2005/8/layout/vList5"/>
    <dgm:cxn modelId="{FE8FEBCA-0248-4BB9-8984-7345506D5EBA}" type="presParOf" srcId="{C4A0C2F9-6A2A-4010-8B3B-F16B5759EB11}" destId="{015E80A8-FDEB-4AD0-AE37-FAB067453DDF}" srcOrd="1" destOrd="0" presId="urn:microsoft.com/office/officeart/2005/8/layout/vList5"/>
    <dgm:cxn modelId="{EA83A726-5681-464E-B7A4-4C97DAA7D6FD}" type="presParOf" srcId="{B9FFEDC2-ECF7-4A0B-89E9-E1383791747A}" destId="{9D58898B-2F51-4BAC-9DE2-119CC498E830}" srcOrd="5" destOrd="0" presId="urn:microsoft.com/office/officeart/2005/8/layout/vList5"/>
    <dgm:cxn modelId="{519F099B-0B01-48E3-85A1-0EFB0E7AEC2A}" type="presParOf" srcId="{B9FFEDC2-ECF7-4A0B-89E9-E1383791747A}" destId="{0D8B87B8-59C9-4CE8-B034-3515DB599222}" srcOrd="6" destOrd="0" presId="urn:microsoft.com/office/officeart/2005/8/layout/vList5"/>
    <dgm:cxn modelId="{118DEA1D-FA85-4128-91AD-DB6AF75CC6CC}" type="presParOf" srcId="{0D8B87B8-59C9-4CE8-B034-3515DB599222}" destId="{4D24E968-E484-4867-9995-7EACDC56C1E5}" srcOrd="0" destOrd="0" presId="urn:microsoft.com/office/officeart/2005/8/layout/vList5"/>
    <dgm:cxn modelId="{B1692EF1-E65C-4D3A-A4CA-510BEBDEAE6C}" type="presParOf" srcId="{0D8B87B8-59C9-4CE8-B034-3515DB599222}" destId="{4BB434E5-1D3E-4D08-9C29-A48892367993}" srcOrd="1" destOrd="0" presId="urn:microsoft.com/office/officeart/2005/8/layout/vList5"/>
    <dgm:cxn modelId="{D5A03F92-FCFC-422B-8DF6-F465118052EE}" type="presParOf" srcId="{B9FFEDC2-ECF7-4A0B-89E9-E1383791747A}" destId="{A7CE3F2A-996C-42B0-A9BE-5303472A7F34}" srcOrd="7" destOrd="0" presId="urn:microsoft.com/office/officeart/2005/8/layout/vList5"/>
    <dgm:cxn modelId="{0A639686-19DE-4FB9-906C-93DCE520F15E}" type="presParOf" srcId="{B9FFEDC2-ECF7-4A0B-89E9-E1383791747A}" destId="{99464515-2B3F-49A5-90FE-CE251E4392BB}" srcOrd="8" destOrd="0" presId="urn:microsoft.com/office/officeart/2005/8/layout/vList5"/>
    <dgm:cxn modelId="{7C955ABA-D4AE-44D7-9047-6FDD2F6CA28B}" type="presParOf" srcId="{99464515-2B3F-49A5-90FE-CE251E4392BB}" destId="{96162C0C-DAA5-46D5-B947-5AC6E88C4700}" srcOrd="0" destOrd="0" presId="urn:microsoft.com/office/officeart/2005/8/layout/vList5"/>
    <dgm:cxn modelId="{2407E935-DAEB-44BD-9709-1B12499DDF36}" type="presParOf" srcId="{99464515-2B3F-49A5-90FE-CE251E4392BB}" destId="{3F251323-30A8-48CC-BB38-27B307CE6C32}" srcOrd="1" destOrd="0" presId="urn:microsoft.com/office/officeart/2005/8/layout/vList5"/>
    <dgm:cxn modelId="{5CBE050A-1C37-47F7-A588-412362050B9B}" type="presParOf" srcId="{B9FFEDC2-ECF7-4A0B-89E9-E1383791747A}" destId="{ACD44B81-B787-4D79-8582-1AEFC5416229}" srcOrd="9" destOrd="0" presId="urn:microsoft.com/office/officeart/2005/8/layout/vList5"/>
    <dgm:cxn modelId="{AEF8537D-EDE9-4D28-82A5-94A894283914}" type="presParOf" srcId="{B9FFEDC2-ECF7-4A0B-89E9-E1383791747A}" destId="{65DDC632-8820-4EC9-8122-B54FD0D436FD}" srcOrd="10" destOrd="0" presId="urn:microsoft.com/office/officeart/2005/8/layout/vList5"/>
    <dgm:cxn modelId="{92C19129-4041-4C2E-B036-F9F90AEF53A9}" type="presParOf" srcId="{65DDC632-8820-4EC9-8122-B54FD0D436FD}" destId="{7FFD47FA-DF7C-4904-896D-5E9C3F17E953}" srcOrd="0" destOrd="0" presId="urn:microsoft.com/office/officeart/2005/8/layout/vList5"/>
    <dgm:cxn modelId="{F0B4B606-7408-47A9-B2B8-5CC32B6A0BF6}" type="presParOf" srcId="{65DDC632-8820-4EC9-8122-B54FD0D436FD}" destId="{4774B730-2DF0-4060-90C4-F989BAD1D67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0E5F8AF-6CF3-4216-BF94-15243DF93476}" type="doc">
      <dgm:prSet loTypeId="urn:microsoft.com/office/officeart/2005/8/layout/vList5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BEAF2D2-7F1D-47B0-933E-BEC60803415B}">
      <dgm:prSet phldrT="[Text]"/>
      <dgm:spPr/>
      <dgm:t>
        <a:bodyPr/>
        <a:lstStyle/>
        <a:p>
          <a:r>
            <a:rPr lang="en-US" dirty="0" smtClean="0"/>
            <a:t>Today’s Application </a:t>
          </a:r>
          <a:endParaRPr lang="en-US" dirty="0"/>
        </a:p>
      </dgm:t>
    </dgm:pt>
    <dgm:pt modelId="{E8E49C9A-0724-4A88-B95D-6AF38FE3DE75}" type="parTrans" cxnId="{A6DE41EC-51D8-41E3-B449-539FCAB0218B}">
      <dgm:prSet/>
      <dgm:spPr/>
      <dgm:t>
        <a:bodyPr/>
        <a:lstStyle/>
        <a:p>
          <a:endParaRPr lang="en-US"/>
        </a:p>
      </dgm:t>
    </dgm:pt>
    <dgm:pt modelId="{6BFDD3AC-F2C8-455E-AB6A-1F7A0172C9EB}" type="sibTrans" cxnId="{A6DE41EC-51D8-41E3-B449-539FCAB0218B}">
      <dgm:prSet/>
      <dgm:spPr/>
      <dgm:t>
        <a:bodyPr/>
        <a:lstStyle/>
        <a:p>
          <a:endParaRPr lang="en-US"/>
        </a:p>
      </dgm:t>
    </dgm:pt>
    <dgm:pt modelId="{B86CA148-E581-4981-9C50-97DEEC7826BA}">
      <dgm:prSet phldrT="[Text]" custT="1"/>
      <dgm:spPr/>
      <dgm:t>
        <a:bodyPr/>
        <a:lstStyle/>
        <a:p>
          <a:r>
            <a:rPr lang="en-US" sz="1800" dirty="0" smtClean="0"/>
            <a:t>Demo the Patterns</a:t>
          </a:r>
          <a:endParaRPr lang="en-US" sz="1800" dirty="0"/>
        </a:p>
      </dgm:t>
    </dgm:pt>
    <dgm:pt modelId="{681197C0-62FE-44EF-93EE-A112E73BB3CD}" type="parTrans" cxnId="{61D2A7C0-A648-4002-814C-BDCC3CD5DCB0}">
      <dgm:prSet/>
      <dgm:spPr/>
      <dgm:t>
        <a:bodyPr/>
        <a:lstStyle/>
        <a:p>
          <a:endParaRPr lang="en-US"/>
        </a:p>
      </dgm:t>
    </dgm:pt>
    <dgm:pt modelId="{0B910E8A-296E-4289-BC55-2FA8A1EC295A}" type="sibTrans" cxnId="{61D2A7C0-A648-4002-814C-BDCC3CD5DCB0}">
      <dgm:prSet/>
      <dgm:spPr/>
      <dgm:t>
        <a:bodyPr/>
        <a:lstStyle/>
        <a:p>
          <a:endParaRPr lang="en-US"/>
        </a:p>
      </dgm:t>
    </dgm:pt>
    <dgm:pt modelId="{F544724E-271B-42D9-B5BA-8D08F13F2126}">
      <dgm:prSet phldrT="[Text]"/>
      <dgm:spPr/>
      <dgm:t>
        <a:bodyPr/>
        <a:lstStyle/>
        <a:p>
          <a:r>
            <a:rPr lang="en-US" dirty="0" smtClean="0"/>
            <a:t>What is Color? </a:t>
          </a:r>
        </a:p>
      </dgm:t>
    </dgm:pt>
    <dgm:pt modelId="{1A21D67E-F652-4710-872B-7AE19BC08399}" type="parTrans" cxnId="{CFEEFED9-E7F7-4391-A236-EFA7AB371407}">
      <dgm:prSet/>
      <dgm:spPr/>
      <dgm:t>
        <a:bodyPr/>
        <a:lstStyle/>
        <a:p>
          <a:endParaRPr lang="en-US"/>
        </a:p>
      </dgm:t>
    </dgm:pt>
    <dgm:pt modelId="{50D2BEDB-7A30-4EDD-8CBC-AD97F4F90329}" type="sibTrans" cxnId="{CFEEFED9-E7F7-4391-A236-EFA7AB371407}">
      <dgm:prSet/>
      <dgm:spPr/>
      <dgm:t>
        <a:bodyPr/>
        <a:lstStyle/>
        <a:p>
          <a:endParaRPr lang="en-US"/>
        </a:p>
      </dgm:t>
    </dgm:pt>
    <dgm:pt modelId="{5170ADB0-CE0F-4DB5-9F9C-65EF3336AA9B}">
      <dgm:prSet phldrT="[Text]" custT="1"/>
      <dgm:spPr/>
      <dgm:t>
        <a:bodyPr/>
        <a:lstStyle/>
        <a:p>
          <a:r>
            <a:rPr lang="en-US" sz="1400" dirty="0" smtClean="0"/>
            <a:t>MS Word – COLOR Pattern</a:t>
          </a:r>
          <a:endParaRPr lang="en-US" sz="1400" dirty="0"/>
        </a:p>
      </dgm:t>
    </dgm:pt>
    <dgm:pt modelId="{A6060E26-6DD9-4AF3-A2DC-0BD3E16EBBD9}" type="parTrans" cxnId="{1EA704A3-4B71-4B5B-B630-EE31E8505893}">
      <dgm:prSet/>
      <dgm:spPr/>
      <dgm:t>
        <a:bodyPr/>
        <a:lstStyle/>
        <a:p>
          <a:endParaRPr lang="en-US"/>
        </a:p>
      </dgm:t>
    </dgm:pt>
    <dgm:pt modelId="{2FD449AB-9CD3-457A-B0E7-0B41560F66F5}" type="sibTrans" cxnId="{1EA704A3-4B71-4B5B-B630-EE31E8505893}">
      <dgm:prSet/>
      <dgm:spPr/>
      <dgm:t>
        <a:bodyPr/>
        <a:lstStyle/>
        <a:p>
          <a:endParaRPr lang="en-US"/>
        </a:p>
      </dgm:t>
    </dgm:pt>
    <dgm:pt modelId="{E10B5B1F-282A-415F-AAEB-6CF8715304D3}">
      <dgm:prSet phldrT="[Text]"/>
      <dgm:spPr/>
      <dgm:t>
        <a:bodyPr/>
        <a:lstStyle/>
        <a:p>
          <a:r>
            <a:rPr lang="en-US" dirty="0" smtClean="0"/>
            <a:t>Colors in the </a:t>
          </a:r>
          <a:r>
            <a:rPr lang="en-US" dirty="0" err="1" smtClean="0"/>
            <a:t>NeoPixel</a:t>
          </a:r>
          <a:endParaRPr lang="en-US" dirty="0"/>
        </a:p>
      </dgm:t>
    </dgm:pt>
    <dgm:pt modelId="{DBCCE836-7EE1-4A72-A285-294FD1A8F349}" type="parTrans" cxnId="{9F6D3EF8-24E7-450A-841B-10D1E6EE0205}">
      <dgm:prSet/>
      <dgm:spPr/>
      <dgm:t>
        <a:bodyPr/>
        <a:lstStyle/>
        <a:p>
          <a:endParaRPr lang="en-US"/>
        </a:p>
      </dgm:t>
    </dgm:pt>
    <dgm:pt modelId="{E6A1AE63-38A6-4158-8825-EB7944711D90}" type="sibTrans" cxnId="{9F6D3EF8-24E7-450A-841B-10D1E6EE0205}">
      <dgm:prSet/>
      <dgm:spPr/>
      <dgm:t>
        <a:bodyPr/>
        <a:lstStyle/>
        <a:p>
          <a:endParaRPr lang="en-US"/>
        </a:p>
      </dgm:t>
    </dgm:pt>
    <dgm:pt modelId="{D11CB996-13B2-4385-A468-A94C5DA188FE}">
      <dgm:prSet phldrT="[Text]"/>
      <dgm:spPr/>
      <dgm:t>
        <a:bodyPr/>
        <a:lstStyle/>
        <a:p>
          <a:r>
            <a:rPr lang="en-US" dirty="0" smtClean="0"/>
            <a:t>You tell 4 things:</a:t>
          </a:r>
          <a:endParaRPr lang="en-US" dirty="0"/>
        </a:p>
      </dgm:t>
    </dgm:pt>
    <dgm:pt modelId="{5B2D82C3-2D9F-4CE9-97BF-BC75F8E29E1D}" type="parTrans" cxnId="{7C9E7298-8DF6-4205-9AF5-14EC2D344B89}">
      <dgm:prSet/>
      <dgm:spPr/>
      <dgm:t>
        <a:bodyPr/>
        <a:lstStyle/>
        <a:p>
          <a:endParaRPr lang="en-US"/>
        </a:p>
      </dgm:t>
    </dgm:pt>
    <dgm:pt modelId="{D679C8A2-2F4A-462C-A626-A32FAB1876F8}" type="sibTrans" cxnId="{7C9E7298-8DF6-4205-9AF5-14EC2D344B89}">
      <dgm:prSet/>
      <dgm:spPr/>
      <dgm:t>
        <a:bodyPr/>
        <a:lstStyle/>
        <a:p>
          <a:endParaRPr lang="en-US"/>
        </a:p>
      </dgm:t>
    </dgm:pt>
    <dgm:pt modelId="{25EA7C2E-5E78-4BFB-B469-037DB020D3C1}">
      <dgm:prSet phldrT="[Text]" custT="1"/>
      <dgm:spPr/>
      <dgm:t>
        <a:bodyPr/>
        <a:lstStyle/>
        <a:p>
          <a:r>
            <a:rPr lang="en-US" sz="1800" dirty="0" smtClean="0"/>
            <a:t>Talk about </a:t>
          </a:r>
          <a:r>
            <a:rPr lang="en-US" sz="1800" dirty="0" err="1" smtClean="0"/>
            <a:t>NeoPixels</a:t>
          </a:r>
          <a:endParaRPr lang="en-US" sz="1800" dirty="0"/>
        </a:p>
      </dgm:t>
    </dgm:pt>
    <dgm:pt modelId="{9107001E-B827-4ED7-8061-F50E37F5A319}" type="parTrans" cxnId="{633B2AC8-0E4F-4FFB-8743-6B0BCA6B8799}">
      <dgm:prSet/>
      <dgm:spPr/>
    </dgm:pt>
    <dgm:pt modelId="{1F8463C3-7AE4-41D1-8502-DD8BDAEDC0BB}" type="sibTrans" cxnId="{633B2AC8-0E4F-4FFB-8743-6B0BCA6B8799}">
      <dgm:prSet/>
      <dgm:spPr/>
    </dgm:pt>
    <dgm:pt modelId="{47DAC158-D7B1-4E6C-876F-367A832F24E3}">
      <dgm:prSet phldrT="[Text]" custT="1"/>
      <dgm:spPr/>
      <dgm:t>
        <a:bodyPr/>
        <a:lstStyle/>
        <a:p>
          <a:r>
            <a:rPr lang="en-US" sz="1800" dirty="0" smtClean="0"/>
            <a:t>Pass the </a:t>
          </a:r>
          <a:r>
            <a:rPr lang="en-US" sz="1800" dirty="0" err="1" smtClean="0"/>
            <a:t>Circuitplayground</a:t>
          </a:r>
          <a:r>
            <a:rPr lang="en-US" sz="1800" dirty="0" smtClean="0"/>
            <a:t> around – to ensure everyone understands the pixel numbers</a:t>
          </a:r>
          <a:endParaRPr lang="en-US" sz="1800" dirty="0"/>
        </a:p>
      </dgm:t>
    </dgm:pt>
    <dgm:pt modelId="{B460E693-BAA6-4FD7-9CD9-AC7A090BC691}" type="parTrans" cxnId="{2A15DCB0-409B-4A8E-B4BE-228C2E0CD610}">
      <dgm:prSet/>
      <dgm:spPr/>
    </dgm:pt>
    <dgm:pt modelId="{F140AB82-3367-4F89-B206-6092924C07A6}" type="sibTrans" cxnId="{2A15DCB0-409B-4A8E-B4BE-228C2E0CD610}">
      <dgm:prSet/>
      <dgm:spPr/>
    </dgm:pt>
    <dgm:pt modelId="{BD54080B-3093-4DA3-8B23-426D185CD032}">
      <dgm:prSet phldrT="[Text]" custT="1"/>
      <dgm:spPr/>
      <dgm:t>
        <a:bodyPr/>
        <a:lstStyle/>
        <a:p>
          <a:r>
            <a:rPr lang="en-US" sz="1400" dirty="0" smtClean="0"/>
            <a:t>Color Number = 0-255. </a:t>
          </a:r>
          <a:endParaRPr lang="en-US" sz="1400" dirty="0"/>
        </a:p>
      </dgm:t>
    </dgm:pt>
    <dgm:pt modelId="{4569CE7B-B78A-468B-9D61-A3571E45D059}" type="parTrans" cxnId="{C377B74D-0E82-48CB-9836-7825EA286FD9}">
      <dgm:prSet/>
      <dgm:spPr/>
    </dgm:pt>
    <dgm:pt modelId="{B9B9AE7B-1508-4335-8714-049C98B14618}" type="sibTrans" cxnId="{C377B74D-0E82-48CB-9836-7825EA286FD9}">
      <dgm:prSet/>
      <dgm:spPr/>
    </dgm:pt>
    <dgm:pt modelId="{FC7483E2-BFA4-4872-BBA7-42F3B229BB32}">
      <dgm:prSet phldrT="[Text]" custT="1"/>
      <dgm:spPr/>
      <dgm:t>
        <a:bodyPr/>
        <a:lstStyle/>
        <a:p>
          <a:r>
            <a:rPr lang="en-US" sz="1400" dirty="0" smtClean="0"/>
            <a:t>R =255, G = B= 0 </a:t>
          </a:r>
          <a:r>
            <a:rPr lang="en-US" sz="1400" dirty="0" smtClean="0">
              <a:sym typeface="Wingdings" panose="05000000000000000000" pitchFamily="2" charset="2"/>
            </a:rPr>
            <a:t> “Pure Red”.</a:t>
          </a:r>
          <a:endParaRPr lang="en-US" sz="1400" dirty="0"/>
        </a:p>
      </dgm:t>
    </dgm:pt>
    <dgm:pt modelId="{13641E69-9E6D-46A6-A75C-13F4358BB3D3}" type="parTrans" cxnId="{C9EA9CE5-D35B-403A-8EF5-D57555E468B6}">
      <dgm:prSet/>
      <dgm:spPr/>
    </dgm:pt>
    <dgm:pt modelId="{85B59D14-08A2-4E1F-B9E4-D818A46B8DDC}" type="sibTrans" cxnId="{C9EA9CE5-D35B-403A-8EF5-D57555E468B6}">
      <dgm:prSet/>
      <dgm:spPr/>
    </dgm:pt>
    <dgm:pt modelId="{A552ACEF-5D65-4CB6-BF4B-9B6316B69F13}">
      <dgm:prSet phldrT="[Text]" custT="1"/>
      <dgm:spPr/>
      <dgm:t>
        <a:bodyPr/>
        <a:lstStyle/>
        <a:p>
          <a:r>
            <a:rPr lang="en-US" sz="1400" dirty="0" smtClean="0"/>
            <a:t>Similarly other colors</a:t>
          </a:r>
          <a:endParaRPr lang="en-US" sz="1400" dirty="0"/>
        </a:p>
      </dgm:t>
    </dgm:pt>
    <dgm:pt modelId="{291F5713-9C3F-4C83-8701-2C9C7277813A}" type="parTrans" cxnId="{87E166CD-5765-4386-9A70-0AEFE30BEC2B}">
      <dgm:prSet/>
      <dgm:spPr/>
    </dgm:pt>
    <dgm:pt modelId="{9FB53474-DCE9-4497-873D-1A4D1EAA223B}" type="sibTrans" cxnId="{87E166CD-5765-4386-9A70-0AEFE30BEC2B}">
      <dgm:prSet/>
      <dgm:spPr/>
    </dgm:pt>
    <dgm:pt modelId="{BA2F06DB-117A-47B7-B314-02179F367F88}">
      <dgm:prSet phldrT="[Text]"/>
      <dgm:spPr/>
      <dgm:t>
        <a:bodyPr/>
        <a:lstStyle/>
        <a:p>
          <a:r>
            <a:rPr lang="en-US" dirty="0" smtClean="0"/>
            <a:t>Pixel number, R-value, G-Value and B-Value. </a:t>
          </a:r>
          <a:endParaRPr lang="en-US" dirty="0"/>
        </a:p>
      </dgm:t>
    </dgm:pt>
    <dgm:pt modelId="{43C28022-CC7B-43FA-BFCC-8C28C2E1EB2A}" type="parTrans" cxnId="{67D35D44-63FB-493F-831D-D9BF2718AF01}">
      <dgm:prSet/>
      <dgm:spPr/>
    </dgm:pt>
    <dgm:pt modelId="{57A5EDF2-C79D-41A7-A920-2D53A1763A25}" type="sibTrans" cxnId="{67D35D44-63FB-493F-831D-D9BF2718AF01}">
      <dgm:prSet/>
      <dgm:spPr/>
    </dgm:pt>
    <dgm:pt modelId="{B9FFEDC2-ECF7-4A0B-89E9-E1383791747A}" type="pres">
      <dgm:prSet presAssocID="{10E5F8AF-6CF3-4216-BF94-15243DF9347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35FF13-BF8E-4647-91B4-42D8E2AA502C}" type="pres">
      <dgm:prSet presAssocID="{5BEAF2D2-7F1D-47B0-933E-BEC60803415B}" presName="linNode" presStyleCnt="0"/>
      <dgm:spPr/>
      <dgm:t>
        <a:bodyPr/>
        <a:lstStyle/>
        <a:p>
          <a:endParaRPr lang="en-US"/>
        </a:p>
      </dgm:t>
    </dgm:pt>
    <dgm:pt modelId="{0D9900EB-6E53-4CD5-BD58-41EE6DE70CF6}" type="pres">
      <dgm:prSet presAssocID="{5BEAF2D2-7F1D-47B0-933E-BEC60803415B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B37882-D253-4B1B-B4AB-96E4DF0BF8E1}" type="pres">
      <dgm:prSet presAssocID="{5BEAF2D2-7F1D-47B0-933E-BEC60803415B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BD0942-A0D3-46DF-88F2-9C3E0627682B}" type="pres">
      <dgm:prSet presAssocID="{6BFDD3AC-F2C8-455E-AB6A-1F7A0172C9EB}" presName="sp" presStyleCnt="0"/>
      <dgm:spPr/>
      <dgm:t>
        <a:bodyPr/>
        <a:lstStyle/>
        <a:p>
          <a:endParaRPr lang="en-US"/>
        </a:p>
      </dgm:t>
    </dgm:pt>
    <dgm:pt modelId="{C4A0C2F9-6A2A-4010-8B3B-F16B5759EB11}" type="pres">
      <dgm:prSet presAssocID="{F544724E-271B-42D9-B5BA-8D08F13F2126}" presName="linNode" presStyleCnt="0"/>
      <dgm:spPr/>
      <dgm:t>
        <a:bodyPr/>
        <a:lstStyle/>
        <a:p>
          <a:endParaRPr lang="en-US"/>
        </a:p>
      </dgm:t>
    </dgm:pt>
    <dgm:pt modelId="{09FFFC0D-6E68-41AD-BA53-F2F157279430}" type="pres">
      <dgm:prSet presAssocID="{F544724E-271B-42D9-B5BA-8D08F13F2126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5E80A8-FDEB-4AD0-AE37-FAB067453DDF}" type="pres">
      <dgm:prSet presAssocID="{F544724E-271B-42D9-B5BA-8D08F13F2126}" presName="descendantText" presStyleLbl="alignAccFollowNode1" presStyleIdx="1" presStyleCnt="3" custScaleY="969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58898B-2F51-4BAC-9DE2-119CC498E830}" type="pres">
      <dgm:prSet presAssocID="{50D2BEDB-7A30-4EDD-8CBC-AD97F4F90329}" presName="sp" presStyleCnt="0"/>
      <dgm:spPr/>
      <dgm:t>
        <a:bodyPr/>
        <a:lstStyle/>
        <a:p>
          <a:endParaRPr lang="en-US"/>
        </a:p>
      </dgm:t>
    </dgm:pt>
    <dgm:pt modelId="{8A7BD35C-7433-4C88-9D3C-4A5D97B1E87A}" type="pres">
      <dgm:prSet presAssocID="{E10B5B1F-282A-415F-AAEB-6CF8715304D3}" presName="linNode" presStyleCnt="0"/>
      <dgm:spPr/>
      <dgm:t>
        <a:bodyPr/>
        <a:lstStyle/>
        <a:p>
          <a:endParaRPr lang="en-US"/>
        </a:p>
      </dgm:t>
    </dgm:pt>
    <dgm:pt modelId="{92B2D86F-848D-4AD6-B0E2-727D5C36728A}" type="pres">
      <dgm:prSet presAssocID="{E10B5B1F-282A-415F-AAEB-6CF8715304D3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8CC3E8-4798-4128-9515-47779120888D}" type="pres">
      <dgm:prSet presAssocID="{E10B5B1F-282A-415F-AAEB-6CF8715304D3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15DCB0-409B-4A8E-B4BE-228C2E0CD610}" srcId="{5BEAF2D2-7F1D-47B0-933E-BEC60803415B}" destId="{47DAC158-D7B1-4E6C-876F-367A832F24E3}" srcOrd="2" destOrd="0" parTransId="{B460E693-BAA6-4FD7-9CD9-AC7A090BC691}" sibTransId="{F140AB82-3367-4F89-B206-6092924C07A6}"/>
    <dgm:cxn modelId="{A1CF66EB-75EF-48E5-BDCF-3FBE86E122F4}" type="presOf" srcId="{25EA7C2E-5E78-4BFB-B469-037DB020D3C1}" destId="{B3B37882-D253-4B1B-B4AB-96E4DF0BF8E1}" srcOrd="0" destOrd="1" presId="urn:microsoft.com/office/officeart/2005/8/layout/vList5"/>
    <dgm:cxn modelId="{C377B74D-0E82-48CB-9836-7825EA286FD9}" srcId="{F544724E-271B-42D9-B5BA-8D08F13F2126}" destId="{BD54080B-3093-4DA3-8B23-426D185CD032}" srcOrd="1" destOrd="0" parTransId="{4569CE7B-B78A-468B-9D61-A3571E45D059}" sibTransId="{B9B9AE7B-1508-4335-8714-049C98B14618}"/>
    <dgm:cxn modelId="{51E48B3C-CF46-47B1-9FDE-29E7E9598487}" type="presOf" srcId="{F544724E-271B-42D9-B5BA-8D08F13F2126}" destId="{09FFFC0D-6E68-41AD-BA53-F2F157279430}" srcOrd="0" destOrd="0" presId="urn:microsoft.com/office/officeart/2005/8/layout/vList5"/>
    <dgm:cxn modelId="{32260CE9-6CF9-4AA8-9028-0A1740E7FD74}" type="presOf" srcId="{5BEAF2D2-7F1D-47B0-933E-BEC60803415B}" destId="{0D9900EB-6E53-4CD5-BD58-41EE6DE70CF6}" srcOrd="0" destOrd="0" presId="urn:microsoft.com/office/officeart/2005/8/layout/vList5"/>
    <dgm:cxn modelId="{B33DD7A0-0979-430D-92FE-BF5295AA1DC1}" type="presOf" srcId="{FC7483E2-BFA4-4872-BBA7-42F3B229BB32}" destId="{015E80A8-FDEB-4AD0-AE37-FAB067453DDF}" srcOrd="0" destOrd="2" presId="urn:microsoft.com/office/officeart/2005/8/layout/vList5"/>
    <dgm:cxn modelId="{D3871A01-3543-4E6C-B196-3561C5EA75A8}" type="presOf" srcId="{E10B5B1F-282A-415F-AAEB-6CF8715304D3}" destId="{92B2D86F-848D-4AD6-B0E2-727D5C36728A}" srcOrd="0" destOrd="0" presId="urn:microsoft.com/office/officeart/2005/8/layout/vList5"/>
    <dgm:cxn modelId="{01CC7CDC-3F39-44A5-B56E-D8AA8EFF6AEF}" type="presOf" srcId="{47DAC158-D7B1-4E6C-876F-367A832F24E3}" destId="{B3B37882-D253-4B1B-B4AB-96E4DF0BF8E1}" srcOrd="0" destOrd="2" presId="urn:microsoft.com/office/officeart/2005/8/layout/vList5"/>
    <dgm:cxn modelId="{61D2A7C0-A648-4002-814C-BDCC3CD5DCB0}" srcId="{5BEAF2D2-7F1D-47B0-933E-BEC60803415B}" destId="{B86CA148-E581-4981-9C50-97DEEC7826BA}" srcOrd="0" destOrd="0" parTransId="{681197C0-62FE-44EF-93EE-A112E73BB3CD}" sibTransId="{0B910E8A-296E-4289-BC55-2FA8A1EC295A}"/>
    <dgm:cxn modelId="{A6DE41EC-51D8-41E3-B449-539FCAB0218B}" srcId="{10E5F8AF-6CF3-4216-BF94-15243DF93476}" destId="{5BEAF2D2-7F1D-47B0-933E-BEC60803415B}" srcOrd="0" destOrd="0" parTransId="{E8E49C9A-0724-4A88-B95D-6AF38FE3DE75}" sibTransId="{6BFDD3AC-F2C8-455E-AB6A-1F7A0172C9EB}"/>
    <dgm:cxn modelId="{915A5E62-72C3-47D8-A533-2D23340CAF4C}" type="presOf" srcId="{B86CA148-E581-4981-9C50-97DEEC7826BA}" destId="{B3B37882-D253-4B1B-B4AB-96E4DF0BF8E1}" srcOrd="0" destOrd="0" presId="urn:microsoft.com/office/officeart/2005/8/layout/vList5"/>
    <dgm:cxn modelId="{48A8D0A6-78F4-4A23-BF77-AD34051FDB4F}" type="presOf" srcId="{5170ADB0-CE0F-4DB5-9F9C-65EF3336AA9B}" destId="{015E80A8-FDEB-4AD0-AE37-FAB067453DDF}" srcOrd="0" destOrd="0" presId="urn:microsoft.com/office/officeart/2005/8/layout/vList5"/>
    <dgm:cxn modelId="{9F6D3EF8-24E7-450A-841B-10D1E6EE0205}" srcId="{10E5F8AF-6CF3-4216-BF94-15243DF93476}" destId="{E10B5B1F-282A-415F-AAEB-6CF8715304D3}" srcOrd="2" destOrd="0" parTransId="{DBCCE836-7EE1-4A72-A285-294FD1A8F349}" sibTransId="{E6A1AE63-38A6-4158-8825-EB7944711D90}"/>
    <dgm:cxn modelId="{C9EA9CE5-D35B-403A-8EF5-D57555E468B6}" srcId="{F544724E-271B-42D9-B5BA-8D08F13F2126}" destId="{FC7483E2-BFA4-4872-BBA7-42F3B229BB32}" srcOrd="2" destOrd="0" parTransId="{13641E69-9E6D-46A6-A75C-13F4358BB3D3}" sibTransId="{85B59D14-08A2-4E1F-B9E4-D818A46B8DDC}"/>
    <dgm:cxn modelId="{C8959928-C152-4465-B11B-EC239DABF702}" type="presOf" srcId="{BD54080B-3093-4DA3-8B23-426D185CD032}" destId="{015E80A8-FDEB-4AD0-AE37-FAB067453DDF}" srcOrd="0" destOrd="1" presId="urn:microsoft.com/office/officeart/2005/8/layout/vList5"/>
    <dgm:cxn modelId="{20BDC602-8BD0-4EB7-B5B2-B4AC3D1C08C9}" type="presOf" srcId="{A552ACEF-5D65-4CB6-BF4B-9B6316B69F13}" destId="{015E80A8-FDEB-4AD0-AE37-FAB067453DDF}" srcOrd="0" destOrd="3" presId="urn:microsoft.com/office/officeart/2005/8/layout/vList5"/>
    <dgm:cxn modelId="{1EA704A3-4B71-4B5B-B630-EE31E8505893}" srcId="{F544724E-271B-42D9-B5BA-8D08F13F2126}" destId="{5170ADB0-CE0F-4DB5-9F9C-65EF3336AA9B}" srcOrd="0" destOrd="0" parTransId="{A6060E26-6DD9-4AF3-A2DC-0BD3E16EBBD9}" sibTransId="{2FD449AB-9CD3-457A-B0E7-0B41560F66F5}"/>
    <dgm:cxn modelId="{67D35D44-63FB-493F-831D-D9BF2718AF01}" srcId="{E10B5B1F-282A-415F-AAEB-6CF8715304D3}" destId="{BA2F06DB-117A-47B7-B314-02179F367F88}" srcOrd="1" destOrd="0" parTransId="{43C28022-CC7B-43FA-BFCC-8C28C2E1EB2A}" sibTransId="{57A5EDF2-C79D-41A7-A920-2D53A1763A25}"/>
    <dgm:cxn modelId="{633B2AC8-0E4F-4FFB-8743-6B0BCA6B8799}" srcId="{5BEAF2D2-7F1D-47B0-933E-BEC60803415B}" destId="{25EA7C2E-5E78-4BFB-B469-037DB020D3C1}" srcOrd="1" destOrd="0" parTransId="{9107001E-B827-4ED7-8061-F50E37F5A319}" sibTransId="{1F8463C3-7AE4-41D1-8502-DD8BDAEDC0BB}"/>
    <dgm:cxn modelId="{87E166CD-5765-4386-9A70-0AEFE30BEC2B}" srcId="{F544724E-271B-42D9-B5BA-8D08F13F2126}" destId="{A552ACEF-5D65-4CB6-BF4B-9B6316B69F13}" srcOrd="3" destOrd="0" parTransId="{291F5713-9C3F-4C83-8701-2C9C7277813A}" sibTransId="{9FB53474-DCE9-4497-873D-1A4D1EAA223B}"/>
    <dgm:cxn modelId="{7C9E7298-8DF6-4205-9AF5-14EC2D344B89}" srcId="{E10B5B1F-282A-415F-AAEB-6CF8715304D3}" destId="{D11CB996-13B2-4385-A468-A94C5DA188FE}" srcOrd="0" destOrd="0" parTransId="{5B2D82C3-2D9F-4CE9-97BF-BC75F8E29E1D}" sibTransId="{D679C8A2-2F4A-462C-A626-A32FAB1876F8}"/>
    <dgm:cxn modelId="{CFEEFED9-E7F7-4391-A236-EFA7AB371407}" srcId="{10E5F8AF-6CF3-4216-BF94-15243DF93476}" destId="{F544724E-271B-42D9-B5BA-8D08F13F2126}" srcOrd="1" destOrd="0" parTransId="{1A21D67E-F652-4710-872B-7AE19BC08399}" sibTransId="{50D2BEDB-7A30-4EDD-8CBC-AD97F4F90329}"/>
    <dgm:cxn modelId="{C0C2FB8C-5746-47F0-BD2B-40FDAF3F4CB1}" type="presOf" srcId="{BA2F06DB-117A-47B7-B314-02179F367F88}" destId="{C48CC3E8-4798-4128-9515-47779120888D}" srcOrd="0" destOrd="1" presId="urn:microsoft.com/office/officeart/2005/8/layout/vList5"/>
    <dgm:cxn modelId="{98EAC442-60AB-4DBF-95EA-37339DABE897}" type="presOf" srcId="{10E5F8AF-6CF3-4216-BF94-15243DF93476}" destId="{B9FFEDC2-ECF7-4A0B-89E9-E1383791747A}" srcOrd="0" destOrd="0" presId="urn:microsoft.com/office/officeart/2005/8/layout/vList5"/>
    <dgm:cxn modelId="{64653572-C0F0-4F5F-8619-6C0A0C372808}" type="presOf" srcId="{D11CB996-13B2-4385-A468-A94C5DA188FE}" destId="{C48CC3E8-4798-4128-9515-47779120888D}" srcOrd="0" destOrd="0" presId="urn:microsoft.com/office/officeart/2005/8/layout/vList5"/>
    <dgm:cxn modelId="{E47EF62E-17BD-446D-AC5B-70D133EDCDD7}" type="presParOf" srcId="{B9FFEDC2-ECF7-4A0B-89E9-E1383791747A}" destId="{CD35FF13-BF8E-4647-91B4-42D8E2AA502C}" srcOrd="0" destOrd="0" presId="urn:microsoft.com/office/officeart/2005/8/layout/vList5"/>
    <dgm:cxn modelId="{A01A125F-3761-4EF7-86EE-8907AC5EDD19}" type="presParOf" srcId="{CD35FF13-BF8E-4647-91B4-42D8E2AA502C}" destId="{0D9900EB-6E53-4CD5-BD58-41EE6DE70CF6}" srcOrd="0" destOrd="0" presId="urn:microsoft.com/office/officeart/2005/8/layout/vList5"/>
    <dgm:cxn modelId="{BEC5E46B-12E6-4E12-91E6-6843FF331AF5}" type="presParOf" srcId="{CD35FF13-BF8E-4647-91B4-42D8E2AA502C}" destId="{B3B37882-D253-4B1B-B4AB-96E4DF0BF8E1}" srcOrd="1" destOrd="0" presId="urn:microsoft.com/office/officeart/2005/8/layout/vList5"/>
    <dgm:cxn modelId="{BA3E7256-AECD-4FC2-AC39-88A25FD1CB3F}" type="presParOf" srcId="{B9FFEDC2-ECF7-4A0B-89E9-E1383791747A}" destId="{04BD0942-A0D3-46DF-88F2-9C3E0627682B}" srcOrd="1" destOrd="0" presId="urn:microsoft.com/office/officeart/2005/8/layout/vList5"/>
    <dgm:cxn modelId="{1891DE52-0E6E-4CB9-9696-34D69394A44F}" type="presParOf" srcId="{B9FFEDC2-ECF7-4A0B-89E9-E1383791747A}" destId="{C4A0C2F9-6A2A-4010-8B3B-F16B5759EB11}" srcOrd="2" destOrd="0" presId="urn:microsoft.com/office/officeart/2005/8/layout/vList5"/>
    <dgm:cxn modelId="{23B09DC2-6068-48A7-A77F-87CF53BEB871}" type="presParOf" srcId="{C4A0C2F9-6A2A-4010-8B3B-F16B5759EB11}" destId="{09FFFC0D-6E68-41AD-BA53-F2F157279430}" srcOrd="0" destOrd="0" presId="urn:microsoft.com/office/officeart/2005/8/layout/vList5"/>
    <dgm:cxn modelId="{1CBF3B01-0B67-46E2-906A-E0B1193ABB6A}" type="presParOf" srcId="{C4A0C2F9-6A2A-4010-8B3B-F16B5759EB11}" destId="{015E80A8-FDEB-4AD0-AE37-FAB067453DDF}" srcOrd="1" destOrd="0" presId="urn:microsoft.com/office/officeart/2005/8/layout/vList5"/>
    <dgm:cxn modelId="{314FA40B-102E-42A5-ACDF-F455F616616A}" type="presParOf" srcId="{B9FFEDC2-ECF7-4A0B-89E9-E1383791747A}" destId="{9D58898B-2F51-4BAC-9DE2-119CC498E830}" srcOrd="3" destOrd="0" presId="urn:microsoft.com/office/officeart/2005/8/layout/vList5"/>
    <dgm:cxn modelId="{1E5F9B92-A645-412A-BE1C-24CA887FCF74}" type="presParOf" srcId="{B9FFEDC2-ECF7-4A0B-89E9-E1383791747A}" destId="{8A7BD35C-7433-4C88-9D3C-4A5D97B1E87A}" srcOrd="4" destOrd="0" presId="urn:microsoft.com/office/officeart/2005/8/layout/vList5"/>
    <dgm:cxn modelId="{68B71A39-969A-4638-983D-5986DB98CEEB}" type="presParOf" srcId="{8A7BD35C-7433-4C88-9D3C-4A5D97B1E87A}" destId="{92B2D86F-848D-4AD6-B0E2-727D5C36728A}" srcOrd="0" destOrd="0" presId="urn:microsoft.com/office/officeart/2005/8/layout/vList5"/>
    <dgm:cxn modelId="{C6AD07CC-9A28-458E-96AC-CB80D517DFD6}" type="presParOf" srcId="{8A7BD35C-7433-4C88-9D3C-4A5D97B1E87A}" destId="{C48CC3E8-4798-4128-9515-47779120888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0E5F8AF-6CF3-4216-BF94-15243DF9347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EAF2D2-7F1D-47B0-933E-BEC60803415B}">
      <dgm:prSet phldrT="[Text]"/>
      <dgm:spPr/>
      <dgm:t>
        <a:bodyPr/>
        <a:lstStyle/>
        <a:p>
          <a:r>
            <a:rPr lang="en-US" smtClean="0"/>
            <a:t>Today’s Application</a:t>
          </a:r>
          <a:endParaRPr lang="en-US" dirty="0"/>
        </a:p>
      </dgm:t>
    </dgm:pt>
    <dgm:pt modelId="{E8E49C9A-0724-4A88-B95D-6AF38FE3DE75}" type="parTrans" cxnId="{A6DE41EC-51D8-41E3-B449-539FCAB0218B}">
      <dgm:prSet/>
      <dgm:spPr/>
      <dgm:t>
        <a:bodyPr/>
        <a:lstStyle/>
        <a:p>
          <a:endParaRPr lang="en-US"/>
        </a:p>
      </dgm:t>
    </dgm:pt>
    <dgm:pt modelId="{6BFDD3AC-F2C8-455E-AB6A-1F7A0172C9EB}" type="sibTrans" cxnId="{A6DE41EC-51D8-41E3-B449-539FCAB0218B}">
      <dgm:prSet/>
      <dgm:spPr/>
      <dgm:t>
        <a:bodyPr/>
        <a:lstStyle/>
        <a:p>
          <a:endParaRPr lang="en-US"/>
        </a:p>
      </dgm:t>
    </dgm:pt>
    <dgm:pt modelId="{B86CA148-E581-4981-9C50-97DEEC7826BA}">
      <dgm:prSet phldrT="[Text]" custT="1"/>
      <dgm:spPr/>
      <dgm:t>
        <a:bodyPr/>
        <a:lstStyle/>
        <a:p>
          <a:r>
            <a:rPr lang="en-US" sz="1600" dirty="0" smtClean="0"/>
            <a:t>A </a:t>
          </a:r>
          <a:r>
            <a:rPr lang="en-US" sz="1600" dirty="0" err="1" smtClean="0"/>
            <a:t>Musicbox</a:t>
          </a:r>
          <a:r>
            <a:rPr lang="en-US" sz="1600" dirty="0" smtClean="0"/>
            <a:t> with controllable </a:t>
          </a:r>
          <a:r>
            <a:rPr lang="en-US" sz="1600" dirty="0" err="1" smtClean="0"/>
            <a:t>lightpatterns</a:t>
          </a:r>
          <a:endParaRPr lang="en-US" sz="1600" dirty="0"/>
        </a:p>
      </dgm:t>
    </dgm:pt>
    <dgm:pt modelId="{681197C0-62FE-44EF-93EE-A112E73BB3CD}" type="parTrans" cxnId="{61D2A7C0-A648-4002-814C-BDCC3CD5DCB0}">
      <dgm:prSet/>
      <dgm:spPr/>
      <dgm:t>
        <a:bodyPr/>
        <a:lstStyle/>
        <a:p>
          <a:endParaRPr lang="en-US"/>
        </a:p>
      </dgm:t>
    </dgm:pt>
    <dgm:pt modelId="{0B910E8A-296E-4289-BC55-2FA8A1EC295A}" type="sibTrans" cxnId="{61D2A7C0-A648-4002-814C-BDCC3CD5DCB0}">
      <dgm:prSet/>
      <dgm:spPr/>
      <dgm:t>
        <a:bodyPr/>
        <a:lstStyle/>
        <a:p>
          <a:endParaRPr lang="en-US"/>
        </a:p>
      </dgm:t>
    </dgm:pt>
    <dgm:pt modelId="{B4421E6A-3622-4CF2-A81C-B0662EAFB180}">
      <dgm:prSet phldrT="[Text]" custT="1"/>
      <dgm:spPr/>
      <dgm:t>
        <a:bodyPr/>
        <a:lstStyle/>
        <a:p>
          <a:r>
            <a:rPr lang="en-US" sz="1600" dirty="0" smtClean="0"/>
            <a:t>It plays various tunes</a:t>
          </a:r>
          <a:endParaRPr lang="en-US" sz="1600" dirty="0"/>
        </a:p>
      </dgm:t>
    </dgm:pt>
    <dgm:pt modelId="{DA196C7D-A8A5-49B5-B5D5-6B90AF1EF6D3}" type="parTrans" cxnId="{ED7DBFA5-55F8-43C5-98D2-7781A7ED64A8}">
      <dgm:prSet/>
      <dgm:spPr/>
      <dgm:t>
        <a:bodyPr/>
        <a:lstStyle/>
        <a:p>
          <a:endParaRPr lang="en-US"/>
        </a:p>
      </dgm:t>
    </dgm:pt>
    <dgm:pt modelId="{2DF1348E-30EF-4967-9FA8-0880985342E8}" type="sibTrans" cxnId="{ED7DBFA5-55F8-43C5-98D2-7781A7ED64A8}">
      <dgm:prSet/>
      <dgm:spPr/>
      <dgm:t>
        <a:bodyPr/>
        <a:lstStyle/>
        <a:p>
          <a:endParaRPr lang="en-US"/>
        </a:p>
      </dgm:t>
    </dgm:pt>
    <dgm:pt modelId="{F544724E-271B-42D9-B5BA-8D08F13F2126}">
      <dgm:prSet phldrT="[Text]"/>
      <dgm:spPr/>
      <dgm:t>
        <a:bodyPr/>
        <a:lstStyle/>
        <a:p>
          <a:r>
            <a:rPr lang="en-US" dirty="0" smtClean="0"/>
            <a:t>Hands ON: Producing a Single Tone</a:t>
          </a:r>
          <a:endParaRPr lang="en-US" dirty="0"/>
        </a:p>
      </dgm:t>
    </dgm:pt>
    <dgm:pt modelId="{1A21D67E-F652-4710-872B-7AE19BC08399}" type="parTrans" cxnId="{CFEEFED9-E7F7-4391-A236-EFA7AB371407}">
      <dgm:prSet/>
      <dgm:spPr/>
      <dgm:t>
        <a:bodyPr/>
        <a:lstStyle/>
        <a:p>
          <a:endParaRPr lang="en-US"/>
        </a:p>
      </dgm:t>
    </dgm:pt>
    <dgm:pt modelId="{50D2BEDB-7A30-4EDD-8CBC-AD97F4F90329}" type="sibTrans" cxnId="{CFEEFED9-E7F7-4391-A236-EFA7AB371407}">
      <dgm:prSet/>
      <dgm:spPr/>
      <dgm:t>
        <a:bodyPr/>
        <a:lstStyle/>
        <a:p>
          <a:endParaRPr lang="en-US"/>
        </a:p>
      </dgm:t>
    </dgm:pt>
    <dgm:pt modelId="{5170ADB0-CE0F-4DB5-9F9C-65EF3336AA9B}">
      <dgm:prSet phldrT="[Text]" custT="1"/>
      <dgm:spPr/>
      <dgm:t>
        <a:bodyPr/>
        <a:lstStyle/>
        <a:p>
          <a:r>
            <a:rPr lang="en-US" sz="1400" dirty="0" smtClean="0"/>
            <a:t>Using the buzzer on </a:t>
          </a:r>
          <a:r>
            <a:rPr lang="en-US" sz="1400" dirty="0" err="1" smtClean="0"/>
            <a:t>Circuitplayground</a:t>
          </a:r>
          <a:endParaRPr lang="en-US" sz="1400" dirty="0"/>
        </a:p>
      </dgm:t>
    </dgm:pt>
    <dgm:pt modelId="{A6060E26-6DD9-4AF3-A2DC-0BD3E16EBBD9}" type="parTrans" cxnId="{1EA704A3-4B71-4B5B-B630-EE31E8505893}">
      <dgm:prSet/>
      <dgm:spPr/>
      <dgm:t>
        <a:bodyPr/>
        <a:lstStyle/>
        <a:p>
          <a:endParaRPr lang="en-US"/>
        </a:p>
      </dgm:t>
    </dgm:pt>
    <dgm:pt modelId="{2FD449AB-9CD3-457A-B0E7-0B41560F66F5}" type="sibTrans" cxnId="{1EA704A3-4B71-4B5B-B630-EE31E8505893}">
      <dgm:prSet/>
      <dgm:spPr/>
      <dgm:t>
        <a:bodyPr/>
        <a:lstStyle/>
        <a:p>
          <a:endParaRPr lang="en-US"/>
        </a:p>
      </dgm:t>
    </dgm:pt>
    <dgm:pt modelId="{18AD064F-F98D-4E40-AD15-55B8BBF8AA72}">
      <dgm:prSet phldrT="[Text]"/>
      <dgm:spPr/>
      <dgm:t>
        <a:bodyPr/>
        <a:lstStyle/>
        <a:p>
          <a:r>
            <a:rPr lang="en-US" dirty="0" smtClean="0"/>
            <a:t>Hands ON: Producing a Tune</a:t>
          </a:r>
          <a:endParaRPr lang="en-US" dirty="0"/>
        </a:p>
      </dgm:t>
    </dgm:pt>
    <dgm:pt modelId="{9655EC7C-E0E0-40C8-A2B5-B77C7C2CF81E}" type="parTrans" cxnId="{00D505CF-2CA9-432D-A143-DFFC36D335B8}">
      <dgm:prSet/>
      <dgm:spPr/>
      <dgm:t>
        <a:bodyPr/>
        <a:lstStyle/>
        <a:p>
          <a:endParaRPr lang="en-US"/>
        </a:p>
      </dgm:t>
    </dgm:pt>
    <dgm:pt modelId="{77098FDC-A48E-4E8D-A1CA-8044E71CD630}" type="sibTrans" cxnId="{00D505CF-2CA9-432D-A143-DFFC36D335B8}">
      <dgm:prSet/>
      <dgm:spPr/>
      <dgm:t>
        <a:bodyPr/>
        <a:lstStyle/>
        <a:p>
          <a:endParaRPr lang="en-US"/>
        </a:p>
      </dgm:t>
    </dgm:pt>
    <dgm:pt modelId="{199B0371-38DC-42EB-98D5-2C6900749D0A}">
      <dgm:prSet phldrT="[Text]" custT="1"/>
      <dgm:spPr/>
      <dgm:t>
        <a:bodyPr/>
        <a:lstStyle/>
        <a:p>
          <a:r>
            <a:rPr lang="en-US" sz="1200" dirty="0" smtClean="0"/>
            <a:t>Identify a Tune</a:t>
          </a:r>
          <a:endParaRPr lang="en-US" sz="1200" dirty="0"/>
        </a:p>
      </dgm:t>
    </dgm:pt>
    <dgm:pt modelId="{E99A289E-3790-4AE6-AA4A-009244A3351F}" type="parTrans" cxnId="{A217C5EC-8BE3-4860-B5CB-C5E3C3D59A51}">
      <dgm:prSet/>
      <dgm:spPr/>
      <dgm:t>
        <a:bodyPr/>
        <a:lstStyle/>
        <a:p>
          <a:endParaRPr lang="en-US"/>
        </a:p>
      </dgm:t>
    </dgm:pt>
    <dgm:pt modelId="{E1C03A36-6474-44AF-B96E-1B3ABBDB1AC9}" type="sibTrans" cxnId="{A217C5EC-8BE3-4860-B5CB-C5E3C3D59A51}">
      <dgm:prSet/>
      <dgm:spPr/>
      <dgm:t>
        <a:bodyPr/>
        <a:lstStyle/>
        <a:p>
          <a:endParaRPr lang="en-US"/>
        </a:p>
      </dgm:t>
    </dgm:pt>
    <dgm:pt modelId="{76FA3B80-D7BD-4958-A7FB-53DD15CFB7C1}">
      <dgm:prSet phldrT="[Text]"/>
      <dgm:spPr/>
      <dgm:t>
        <a:bodyPr/>
        <a:lstStyle/>
        <a:p>
          <a:r>
            <a:rPr lang="en-US" dirty="0" smtClean="0"/>
            <a:t>Hands ON: Use of a Button to control Music </a:t>
          </a:r>
          <a:endParaRPr lang="en-US" dirty="0"/>
        </a:p>
      </dgm:t>
    </dgm:pt>
    <dgm:pt modelId="{BB602DE0-C627-407C-B546-567BE91905E1}" type="parTrans" cxnId="{E1188B96-E109-4F18-BA08-7CB7996F7B07}">
      <dgm:prSet/>
      <dgm:spPr/>
      <dgm:t>
        <a:bodyPr/>
        <a:lstStyle/>
        <a:p>
          <a:endParaRPr lang="en-US"/>
        </a:p>
      </dgm:t>
    </dgm:pt>
    <dgm:pt modelId="{977C6D3D-74BD-4ADA-9DD9-F25269766EF2}" type="sibTrans" cxnId="{E1188B96-E109-4F18-BA08-7CB7996F7B07}">
      <dgm:prSet/>
      <dgm:spPr/>
      <dgm:t>
        <a:bodyPr/>
        <a:lstStyle/>
        <a:p>
          <a:endParaRPr lang="en-US"/>
        </a:p>
      </dgm:t>
    </dgm:pt>
    <dgm:pt modelId="{EECED5A2-70FE-4AEF-84BB-B29839E797FE}">
      <dgm:prSet phldrT="[Text]" custT="1"/>
      <dgm:spPr/>
      <dgm:t>
        <a:bodyPr/>
        <a:lstStyle/>
        <a:p>
          <a:r>
            <a:rPr lang="en-US" sz="1400" dirty="0" smtClean="0"/>
            <a:t>Introducing Button in </a:t>
          </a:r>
          <a:r>
            <a:rPr lang="en-US" sz="1400" dirty="0" err="1" smtClean="0"/>
            <a:t>Circuitplayground</a:t>
          </a:r>
          <a:endParaRPr lang="en-US" sz="1400" dirty="0"/>
        </a:p>
      </dgm:t>
    </dgm:pt>
    <dgm:pt modelId="{B8244A64-85D7-44A6-AD35-B1B215DD93D3}" type="parTrans" cxnId="{A2A1053D-00D7-4DDC-B0DF-1BD84B3A984F}">
      <dgm:prSet/>
      <dgm:spPr/>
      <dgm:t>
        <a:bodyPr/>
        <a:lstStyle/>
        <a:p>
          <a:endParaRPr lang="en-US"/>
        </a:p>
      </dgm:t>
    </dgm:pt>
    <dgm:pt modelId="{71D6C38B-A3DF-4CF1-BFBE-86C2BE8C573D}" type="sibTrans" cxnId="{A2A1053D-00D7-4DDC-B0DF-1BD84B3A984F}">
      <dgm:prSet/>
      <dgm:spPr/>
      <dgm:t>
        <a:bodyPr/>
        <a:lstStyle/>
        <a:p>
          <a:endParaRPr lang="en-US"/>
        </a:p>
      </dgm:t>
    </dgm:pt>
    <dgm:pt modelId="{F92FD0B2-E65C-454B-B01E-AE995224B0B1}">
      <dgm:prSet/>
      <dgm:spPr/>
      <dgm:t>
        <a:bodyPr/>
        <a:lstStyle/>
        <a:p>
          <a:r>
            <a:rPr lang="en-US" dirty="0" smtClean="0"/>
            <a:t>Hands ON: Use Two Buttons control Music &amp; Colors</a:t>
          </a:r>
          <a:endParaRPr lang="en-US" dirty="0"/>
        </a:p>
      </dgm:t>
    </dgm:pt>
    <dgm:pt modelId="{1D37768C-4C75-4F93-BE2D-B2EA30971B48}" type="parTrans" cxnId="{CE46387D-F9FB-4111-868B-85E3AF8D3219}">
      <dgm:prSet/>
      <dgm:spPr/>
      <dgm:t>
        <a:bodyPr/>
        <a:lstStyle/>
        <a:p>
          <a:endParaRPr lang="en-US"/>
        </a:p>
      </dgm:t>
    </dgm:pt>
    <dgm:pt modelId="{7E95A163-36FC-487C-9910-DBD688F74E9F}" type="sibTrans" cxnId="{CE46387D-F9FB-4111-868B-85E3AF8D3219}">
      <dgm:prSet/>
      <dgm:spPr/>
      <dgm:t>
        <a:bodyPr/>
        <a:lstStyle/>
        <a:p>
          <a:endParaRPr lang="en-US"/>
        </a:p>
      </dgm:t>
    </dgm:pt>
    <dgm:pt modelId="{AE66BAAD-EB88-47B7-ADEF-0D696D29CC2D}">
      <dgm:prSet/>
      <dgm:spPr/>
      <dgm:t>
        <a:bodyPr/>
        <a:lstStyle/>
        <a:p>
          <a:r>
            <a:rPr lang="en-US" dirty="0" smtClean="0"/>
            <a:t>One Button press produces Tune</a:t>
          </a:r>
          <a:endParaRPr lang="en-US" dirty="0">
            <a:solidFill>
              <a:schemeClr val="tx1"/>
            </a:solidFill>
          </a:endParaRPr>
        </a:p>
      </dgm:t>
    </dgm:pt>
    <dgm:pt modelId="{31716FAC-62BC-4164-89A5-E05DAB4614E6}" type="parTrans" cxnId="{B2D5D750-88AC-4303-8F23-F3196CB4DC0D}">
      <dgm:prSet/>
      <dgm:spPr/>
      <dgm:t>
        <a:bodyPr/>
        <a:lstStyle/>
        <a:p>
          <a:endParaRPr lang="en-US"/>
        </a:p>
      </dgm:t>
    </dgm:pt>
    <dgm:pt modelId="{DEC888CD-03B1-41A2-9986-7F21D4B32A9C}" type="sibTrans" cxnId="{B2D5D750-88AC-4303-8F23-F3196CB4DC0D}">
      <dgm:prSet/>
      <dgm:spPr/>
      <dgm:t>
        <a:bodyPr/>
        <a:lstStyle/>
        <a:p>
          <a:endParaRPr lang="en-US"/>
        </a:p>
      </dgm:t>
    </dgm:pt>
    <dgm:pt modelId="{527F5912-813D-4D6A-8C40-1C306E046BB1}">
      <dgm:prSet phldrT="[Text]" custT="1"/>
      <dgm:spPr/>
      <dgm:t>
        <a:bodyPr/>
        <a:lstStyle/>
        <a:p>
          <a:r>
            <a:rPr lang="en-US" sz="1400" dirty="0" smtClean="0"/>
            <a:t>Frequencies and Sounds on a Buzzer</a:t>
          </a:r>
          <a:endParaRPr lang="en-US" sz="1400" dirty="0"/>
        </a:p>
      </dgm:t>
    </dgm:pt>
    <dgm:pt modelId="{676FFFA0-06E2-4B18-A8E5-4DD9AE9DB9AE}" type="parTrans" cxnId="{A9BB6042-E180-46F0-A30A-F08D004CBC17}">
      <dgm:prSet/>
      <dgm:spPr/>
      <dgm:t>
        <a:bodyPr/>
        <a:lstStyle/>
        <a:p>
          <a:endParaRPr lang="en-US"/>
        </a:p>
      </dgm:t>
    </dgm:pt>
    <dgm:pt modelId="{ECB0D443-6FFA-4F18-8AD1-A1E458D7886D}" type="sibTrans" cxnId="{A9BB6042-E180-46F0-A30A-F08D004CBC17}">
      <dgm:prSet/>
      <dgm:spPr/>
      <dgm:t>
        <a:bodyPr/>
        <a:lstStyle/>
        <a:p>
          <a:endParaRPr lang="en-US"/>
        </a:p>
      </dgm:t>
    </dgm:pt>
    <dgm:pt modelId="{0DD22679-E932-439B-96D3-407B58805A34}">
      <dgm:prSet phldrT="[Text]" custT="1"/>
      <dgm:spPr/>
      <dgm:t>
        <a:bodyPr/>
        <a:lstStyle/>
        <a:p>
          <a:endParaRPr lang="en-US" sz="1400" dirty="0"/>
        </a:p>
      </dgm:t>
    </dgm:pt>
    <dgm:pt modelId="{0546A266-E926-43D1-BB3B-8BDDA3DC66F8}" type="parTrans" cxnId="{21E18EC8-0DBB-4811-93FC-FD14A61C3A8D}">
      <dgm:prSet/>
      <dgm:spPr/>
      <dgm:t>
        <a:bodyPr/>
        <a:lstStyle/>
        <a:p>
          <a:endParaRPr lang="en-US"/>
        </a:p>
      </dgm:t>
    </dgm:pt>
    <dgm:pt modelId="{813E1B3B-4BDC-4792-8871-C52D0B1A1854}" type="sibTrans" cxnId="{21E18EC8-0DBB-4811-93FC-FD14A61C3A8D}">
      <dgm:prSet/>
      <dgm:spPr/>
      <dgm:t>
        <a:bodyPr/>
        <a:lstStyle/>
        <a:p>
          <a:endParaRPr lang="en-US"/>
        </a:p>
      </dgm:t>
    </dgm:pt>
    <dgm:pt modelId="{2A67F743-EB38-4827-B448-2CF62CABFABD}">
      <dgm:prSet phldrT="[Text]" custT="1"/>
      <dgm:spPr/>
      <dgm:t>
        <a:bodyPr/>
        <a:lstStyle/>
        <a:p>
          <a:r>
            <a:rPr lang="en-US" sz="1200" dirty="0" smtClean="0"/>
            <a:t>Produce the Frequencies in an Array</a:t>
          </a:r>
          <a:endParaRPr lang="en-US" sz="1200" dirty="0"/>
        </a:p>
      </dgm:t>
    </dgm:pt>
    <dgm:pt modelId="{7DCBA99E-CE19-40DA-8533-2A6E22D8E218}" type="parTrans" cxnId="{B4798D5C-4771-43C2-83DE-7B1936E11A98}">
      <dgm:prSet/>
      <dgm:spPr/>
      <dgm:t>
        <a:bodyPr/>
        <a:lstStyle/>
        <a:p>
          <a:endParaRPr lang="en-US"/>
        </a:p>
      </dgm:t>
    </dgm:pt>
    <dgm:pt modelId="{FC233587-975C-4AD0-B98A-DF4345AA2358}" type="sibTrans" cxnId="{B4798D5C-4771-43C2-83DE-7B1936E11A98}">
      <dgm:prSet/>
      <dgm:spPr/>
      <dgm:t>
        <a:bodyPr/>
        <a:lstStyle/>
        <a:p>
          <a:endParaRPr lang="en-US"/>
        </a:p>
      </dgm:t>
    </dgm:pt>
    <dgm:pt modelId="{DD916139-3052-48BF-91E6-FC809455AB4C}">
      <dgm:prSet phldrT="[Text]" custT="1"/>
      <dgm:spPr/>
      <dgm:t>
        <a:bodyPr/>
        <a:lstStyle/>
        <a:p>
          <a:r>
            <a:rPr lang="en-US" sz="1200" dirty="0" smtClean="0"/>
            <a:t>Run the array over and over</a:t>
          </a:r>
          <a:endParaRPr lang="en-US" sz="1200" dirty="0"/>
        </a:p>
      </dgm:t>
    </dgm:pt>
    <dgm:pt modelId="{AFDDF8C4-9D29-4456-A792-45C950B3205B}" type="parTrans" cxnId="{CBEB0338-A5D1-4638-9073-305971E49030}">
      <dgm:prSet/>
      <dgm:spPr/>
      <dgm:t>
        <a:bodyPr/>
        <a:lstStyle/>
        <a:p>
          <a:endParaRPr lang="en-US"/>
        </a:p>
      </dgm:t>
    </dgm:pt>
    <dgm:pt modelId="{91C2E6D2-0B38-47CD-B87C-F25A30394CA7}" type="sibTrans" cxnId="{CBEB0338-A5D1-4638-9073-305971E49030}">
      <dgm:prSet/>
      <dgm:spPr/>
      <dgm:t>
        <a:bodyPr/>
        <a:lstStyle/>
        <a:p>
          <a:endParaRPr lang="en-US"/>
        </a:p>
      </dgm:t>
    </dgm:pt>
    <dgm:pt modelId="{1EC8BAA1-7647-4904-9B7A-B1F3D56633F3}">
      <dgm:prSet phldrT="[Text]" custT="1"/>
      <dgm:spPr/>
      <dgm:t>
        <a:bodyPr/>
        <a:lstStyle/>
        <a:p>
          <a:r>
            <a:rPr lang="en-US" sz="1400" dirty="0" smtClean="0"/>
            <a:t>Introduce Procedures ‘encapsulate’ “Run the Tune</a:t>
          </a:r>
          <a:endParaRPr lang="en-US" sz="1400" dirty="0"/>
        </a:p>
      </dgm:t>
    </dgm:pt>
    <dgm:pt modelId="{118624D2-3F5B-4ECB-86CC-FCE3658A62D4}" type="parTrans" cxnId="{E5B75352-83E5-4675-B9D5-129CDD41BE85}">
      <dgm:prSet/>
      <dgm:spPr/>
      <dgm:t>
        <a:bodyPr/>
        <a:lstStyle/>
        <a:p>
          <a:endParaRPr lang="en-US"/>
        </a:p>
      </dgm:t>
    </dgm:pt>
    <dgm:pt modelId="{7EC8997C-B97A-4DD7-A0A4-C2868C9AC9A6}" type="sibTrans" cxnId="{E5B75352-83E5-4675-B9D5-129CDD41BE85}">
      <dgm:prSet/>
      <dgm:spPr/>
      <dgm:t>
        <a:bodyPr/>
        <a:lstStyle/>
        <a:p>
          <a:endParaRPr lang="en-US"/>
        </a:p>
      </dgm:t>
    </dgm:pt>
    <dgm:pt modelId="{AD9E1220-DD83-45A1-8CE7-82F91B223FCF}">
      <dgm:prSet phldrT="[Text]" custT="1"/>
      <dgm:spPr/>
      <dgm:t>
        <a:bodyPr/>
        <a:lstStyle/>
        <a:p>
          <a:r>
            <a:rPr lang="en-US" sz="1400" dirty="0" smtClean="0"/>
            <a:t>Debug</a:t>
          </a:r>
          <a:br>
            <a:rPr lang="en-US" sz="1400" dirty="0" smtClean="0"/>
          </a:br>
          <a:endParaRPr lang="en-US" sz="1400" dirty="0"/>
        </a:p>
      </dgm:t>
    </dgm:pt>
    <dgm:pt modelId="{B562FDFE-3B38-4B73-A9E5-25E72C124A9B}" type="parTrans" cxnId="{2E9176BF-03DB-4CC1-BE76-6F49F30A005A}">
      <dgm:prSet/>
      <dgm:spPr/>
      <dgm:t>
        <a:bodyPr/>
        <a:lstStyle/>
        <a:p>
          <a:endParaRPr lang="en-US"/>
        </a:p>
      </dgm:t>
    </dgm:pt>
    <dgm:pt modelId="{7A19FCFA-32F5-4C0B-967F-B4EB9C97E56F}" type="sibTrans" cxnId="{2E9176BF-03DB-4CC1-BE76-6F49F30A005A}">
      <dgm:prSet/>
      <dgm:spPr/>
      <dgm:t>
        <a:bodyPr/>
        <a:lstStyle/>
        <a:p>
          <a:endParaRPr lang="en-US"/>
        </a:p>
      </dgm:t>
    </dgm:pt>
    <dgm:pt modelId="{7F26DD7D-6BE8-427E-A731-C225147F06F5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Another Button Produces Colors</a:t>
          </a:r>
          <a:endParaRPr lang="en-US" dirty="0">
            <a:solidFill>
              <a:schemeClr val="tx1"/>
            </a:solidFill>
          </a:endParaRPr>
        </a:p>
      </dgm:t>
    </dgm:pt>
    <dgm:pt modelId="{37040E0B-693F-4643-A842-221DD9B34FB4}" type="parTrans" cxnId="{8CCA31DF-10AF-4995-8ECB-70BDD840F9DD}">
      <dgm:prSet/>
      <dgm:spPr/>
      <dgm:t>
        <a:bodyPr/>
        <a:lstStyle/>
        <a:p>
          <a:endParaRPr lang="en-US"/>
        </a:p>
      </dgm:t>
    </dgm:pt>
    <dgm:pt modelId="{9A969D8E-0C32-4E93-AFB5-E2E8639C3ED0}" type="sibTrans" cxnId="{8CCA31DF-10AF-4995-8ECB-70BDD840F9DD}">
      <dgm:prSet/>
      <dgm:spPr/>
      <dgm:t>
        <a:bodyPr/>
        <a:lstStyle/>
        <a:p>
          <a:endParaRPr lang="en-US"/>
        </a:p>
      </dgm:t>
    </dgm:pt>
    <dgm:pt modelId="{6CA04693-909F-46B3-BCED-9F5734830BC9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Both produces both</a:t>
          </a:r>
          <a:endParaRPr lang="en-US" dirty="0">
            <a:solidFill>
              <a:schemeClr val="tx1"/>
            </a:solidFill>
          </a:endParaRPr>
        </a:p>
      </dgm:t>
    </dgm:pt>
    <dgm:pt modelId="{EE9DAD27-54BB-45EB-A95F-D23981A1F2B7}" type="parTrans" cxnId="{24ED42AB-CC32-4697-9118-436EAFB9566B}">
      <dgm:prSet/>
      <dgm:spPr/>
      <dgm:t>
        <a:bodyPr/>
        <a:lstStyle/>
        <a:p>
          <a:endParaRPr lang="en-US"/>
        </a:p>
      </dgm:t>
    </dgm:pt>
    <dgm:pt modelId="{9D167C17-BB21-43AB-BD74-D2561DB77BEB}" type="sibTrans" cxnId="{24ED42AB-CC32-4697-9118-436EAFB9566B}">
      <dgm:prSet/>
      <dgm:spPr/>
      <dgm:t>
        <a:bodyPr/>
        <a:lstStyle/>
        <a:p>
          <a:endParaRPr lang="en-US"/>
        </a:p>
      </dgm:t>
    </dgm:pt>
    <dgm:pt modelId="{B9FFEDC2-ECF7-4A0B-89E9-E1383791747A}" type="pres">
      <dgm:prSet presAssocID="{10E5F8AF-6CF3-4216-BF94-15243DF9347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35FF13-BF8E-4647-91B4-42D8E2AA502C}" type="pres">
      <dgm:prSet presAssocID="{5BEAF2D2-7F1D-47B0-933E-BEC60803415B}" presName="linNode" presStyleCnt="0"/>
      <dgm:spPr/>
    </dgm:pt>
    <dgm:pt modelId="{0D9900EB-6E53-4CD5-BD58-41EE6DE70CF6}" type="pres">
      <dgm:prSet presAssocID="{5BEAF2D2-7F1D-47B0-933E-BEC60803415B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B37882-D253-4B1B-B4AB-96E4DF0BF8E1}" type="pres">
      <dgm:prSet presAssocID="{5BEAF2D2-7F1D-47B0-933E-BEC60803415B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BD0942-A0D3-46DF-88F2-9C3E0627682B}" type="pres">
      <dgm:prSet presAssocID="{6BFDD3AC-F2C8-455E-AB6A-1F7A0172C9EB}" presName="sp" presStyleCnt="0"/>
      <dgm:spPr/>
    </dgm:pt>
    <dgm:pt modelId="{C4A0C2F9-6A2A-4010-8B3B-F16B5759EB11}" type="pres">
      <dgm:prSet presAssocID="{F544724E-271B-42D9-B5BA-8D08F13F2126}" presName="linNode" presStyleCnt="0"/>
      <dgm:spPr/>
    </dgm:pt>
    <dgm:pt modelId="{09FFFC0D-6E68-41AD-BA53-F2F157279430}" type="pres">
      <dgm:prSet presAssocID="{F544724E-271B-42D9-B5BA-8D08F13F2126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5E80A8-FDEB-4AD0-AE37-FAB067453DDF}" type="pres">
      <dgm:prSet presAssocID="{F544724E-271B-42D9-B5BA-8D08F13F2126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58898B-2F51-4BAC-9DE2-119CC498E830}" type="pres">
      <dgm:prSet presAssocID="{50D2BEDB-7A30-4EDD-8CBC-AD97F4F90329}" presName="sp" presStyleCnt="0"/>
      <dgm:spPr/>
    </dgm:pt>
    <dgm:pt modelId="{0D8B87B8-59C9-4CE8-B034-3515DB599222}" type="pres">
      <dgm:prSet presAssocID="{18AD064F-F98D-4E40-AD15-55B8BBF8AA72}" presName="linNode" presStyleCnt="0"/>
      <dgm:spPr/>
    </dgm:pt>
    <dgm:pt modelId="{4D24E968-E484-4867-9995-7EACDC56C1E5}" type="pres">
      <dgm:prSet presAssocID="{18AD064F-F98D-4E40-AD15-55B8BBF8AA72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B434E5-1D3E-4D08-9C29-A48892367993}" type="pres">
      <dgm:prSet presAssocID="{18AD064F-F98D-4E40-AD15-55B8BBF8AA72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CE3F2A-996C-42B0-A9BE-5303472A7F34}" type="pres">
      <dgm:prSet presAssocID="{77098FDC-A48E-4E8D-A1CA-8044E71CD630}" presName="sp" presStyleCnt="0"/>
      <dgm:spPr/>
    </dgm:pt>
    <dgm:pt modelId="{99464515-2B3F-49A5-90FE-CE251E4392BB}" type="pres">
      <dgm:prSet presAssocID="{76FA3B80-D7BD-4958-A7FB-53DD15CFB7C1}" presName="linNode" presStyleCnt="0"/>
      <dgm:spPr/>
    </dgm:pt>
    <dgm:pt modelId="{96162C0C-DAA5-46D5-B947-5AC6E88C4700}" type="pres">
      <dgm:prSet presAssocID="{76FA3B80-D7BD-4958-A7FB-53DD15CFB7C1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251323-30A8-48CC-BB38-27B307CE6C32}" type="pres">
      <dgm:prSet presAssocID="{76FA3B80-D7BD-4958-A7FB-53DD15CFB7C1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D44B81-B787-4D79-8582-1AEFC5416229}" type="pres">
      <dgm:prSet presAssocID="{977C6D3D-74BD-4ADA-9DD9-F25269766EF2}" presName="sp" presStyleCnt="0"/>
      <dgm:spPr/>
    </dgm:pt>
    <dgm:pt modelId="{65DDC632-8820-4EC9-8122-B54FD0D436FD}" type="pres">
      <dgm:prSet presAssocID="{F92FD0B2-E65C-454B-B01E-AE995224B0B1}" presName="linNode" presStyleCnt="0"/>
      <dgm:spPr/>
    </dgm:pt>
    <dgm:pt modelId="{7FFD47FA-DF7C-4904-896D-5E9C3F17E953}" type="pres">
      <dgm:prSet presAssocID="{F92FD0B2-E65C-454B-B01E-AE995224B0B1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74B730-2DF0-4060-90C4-F989BAD1D67E}" type="pres">
      <dgm:prSet presAssocID="{F92FD0B2-E65C-454B-B01E-AE995224B0B1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C4EE47-504F-4C96-A62D-BFEEF6944446}" type="presOf" srcId="{527F5912-813D-4D6A-8C40-1C306E046BB1}" destId="{015E80A8-FDEB-4AD0-AE37-FAB067453DDF}" srcOrd="0" destOrd="1" presId="urn:microsoft.com/office/officeart/2005/8/layout/vList5"/>
    <dgm:cxn modelId="{A9BB6042-E180-46F0-A30A-F08D004CBC17}" srcId="{F544724E-271B-42D9-B5BA-8D08F13F2126}" destId="{527F5912-813D-4D6A-8C40-1C306E046BB1}" srcOrd="1" destOrd="0" parTransId="{676FFFA0-06E2-4B18-A8E5-4DD9AE9DB9AE}" sibTransId="{ECB0D443-6FFA-4F18-8AD1-A1E458D7886D}"/>
    <dgm:cxn modelId="{A2A1053D-00D7-4DDC-B0DF-1BD84B3A984F}" srcId="{76FA3B80-D7BD-4958-A7FB-53DD15CFB7C1}" destId="{EECED5A2-70FE-4AEF-84BB-B29839E797FE}" srcOrd="0" destOrd="0" parTransId="{B8244A64-85D7-44A6-AD35-B1B215DD93D3}" sibTransId="{71D6C38B-A3DF-4CF1-BFBE-86C2BE8C573D}"/>
    <dgm:cxn modelId="{CFEEFED9-E7F7-4391-A236-EFA7AB371407}" srcId="{10E5F8AF-6CF3-4216-BF94-15243DF93476}" destId="{F544724E-271B-42D9-B5BA-8D08F13F2126}" srcOrd="1" destOrd="0" parTransId="{1A21D67E-F652-4710-872B-7AE19BC08399}" sibTransId="{50D2BEDB-7A30-4EDD-8CBC-AD97F4F90329}"/>
    <dgm:cxn modelId="{E1188B96-E109-4F18-BA08-7CB7996F7B07}" srcId="{10E5F8AF-6CF3-4216-BF94-15243DF93476}" destId="{76FA3B80-D7BD-4958-A7FB-53DD15CFB7C1}" srcOrd="3" destOrd="0" parTransId="{BB602DE0-C627-407C-B546-567BE91905E1}" sibTransId="{977C6D3D-74BD-4ADA-9DD9-F25269766EF2}"/>
    <dgm:cxn modelId="{79F29771-1DA6-49B3-9AC8-6E50F2D9AEF4}" type="presOf" srcId="{2A67F743-EB38-4827-B448-2CF62CABFABD}" destId="{4BB434E5-1D3E-4D08-9C29-A48892367993}" srcOrd="0" destOrd="1" presId="urn:microsoft.com/office/officeart/2005/8/layout/vList5"/>
    <dgm:cxn modelId="{873EF8D7-8A9C-4148-A836-F73BD44244B0}" type="presOf" srcId="{5BEAF2D2-7F1D-47B0-933E-BEC60803415B}" destId="{0D9900EB-6E53-4CD5-BD58-41EE6DE70CF6}" srcOrd="0" destOrd="0" presId="urn:microsoft.com/office/officeart/2005/8/layout/vList5"/>
    <dgm:cxn modelId="{D3332F0A-CFBC-4B26-B7F4-B907318C142E}" type="presOf" srcId="{AE66BAAD-EB88-47B7-ADEF-0D696D29CC2D}" destId="{4774B730-2DF0-4060-90C4-F989BAD1D67E}" srcOrd="0" destOrd="0" presId="urn:microsoft.com/office/officeart/2005/8/layout/vList5"/>
    <dgm:cxn modelId="{E5B75352-83E5-4675-B9D5-129CDD41BE85}" srcId="{76FA3B80-D7BD-4958-A7FB-53DD15CFB7C1}" destId="{1EC8BAA1-7647-4904-9B7A-B1F3D56633F3}" srcOrd="1" destOrd="0" parTransId="{118624D2-3F5B-4ECB-86CC-FCE3658A62D4}" sibTransId="{7EC8997C-B97A-4DD7-A0A4-C2868C9AC9A6}"/>
    <dgm:cxn modelId="{0439A3C9-A2F1-4FD2-956F-5D45EC4AD387}" type="presOf" srcId="{EECED5A2-70FE-4AEF-84BB-B29839E797FE}" destId="{3F251323-30A8-48CC-BB38-27B307CE6C32}" srcOrd="0" destOrd="0" presId="urn:microsoft.com/office/officeart/2005/8/layout/vList5"/>
    <dgm:cxn modelId="{1EA704A3-4B71-4B5B-B630-EE31E8505893}" srcId="{F544724E-271B-42D9-B5BA-8D08F13F2126}" destId="{5170ADB0-CE0F-4DB5-9F9C-65EF3336AA9B}" srcOrd="0" destOrd="0" parTransId="{A6060E26-6DD9-4AF3-A2DC-0BD3E16EBBD9}" sibTransId="{2FD449AB-9CD3-457A-B0E7-0B41560F66F5}"/>
    <dgm:cxn modelId="{21E18EC8-0DBB-4811-93FC-FD14A61C3A8D}" srcId="{F544724E-271B-42D9-B5BA-8D08F13F2126}" destId="{0DD22679-E932-439B-96D3-407B58805A34}" srcOrd="2" destOrd="0" parTransId="{0546A266-E926-43D1-BB3B-8BDDA3DC66F8}" sibTransId="{813E1B3B-4BDC-4792-8871-C52D0B1A1854}"/>
    <dgm:cxn modelId="{2F2DCA77-F196-42AD-8F0B-9B692D3C5A71}" type="presOf" srcId="{76FA3B80-D7BD-4958-A7FB-53DD15CFB7C1}" destId="{96162C0C-DAA5-46D5-B947-5AC6E88C4700}" srcOrd="0" destOrd="0" presId="urn:microsoft.com/office/officeart/2005/8/layout/vList5"/>
    <dgm:cxn modelId="{2D9F9575-28FB-4C50-A48D-A3E6494804C7}" type="presOf" srcId="{18AD064F-F98D-4E40-AD15-55B8BBF8AA72}" destId="{4D24E968-E484-4867-9995-7EACDC56C1E5}" srcOrd="0" destOrd="0" presId="urn:microsoft.com/office/officeart/2005/8/layout/vList5"/>
    <dgm:cxn modelId="{CBEB0338-A5D1-4638-9073-305971E49030}" srcId="{18AD064F-F98D-4E40-AD15-55B8BBF8AA72}" destId="{DD916139-3052-48BF-91E6-FC809455AB4C}" srcOrd="2" destOrd="0" parTransId="{AFDDF8C4-9D29-4456-A792-45C950B3205B}" sibTransId="{91C2E6D2-0B38-47CD-B87C-F25A30394CA7}"/>
    <dgm:cxn modelId="{804C3027-67E2-4C2B-8FD5-611AC4B6DD04}" type="presOf" srcId="{6CA04693-909F-46B3-BCED-9F5734830BC9}" destId="{4774B730-2DF0-4060-90C4-F989BAD1D67E}" srcOrd="0" destOrd="2" presId="urn:microsoft.com/office/officeart/2005/8/layout/vList5"/>
    <dgm:cxn modelId="{4A8A420E-1C9E-45B4-914F-01E2C46691AE}" type="presOf" srcId="{5170ADB0-CE0F-4DB5-9F9C-65EF3336AA9B}" destId="{015E80A8-FDEB-4AD0-AE37-FAB067453DDF}" srcOrd="0" destOrd="0" presId="urn:microsoft.com/office/officeart/2005/8/layout/vList5"/>
    <dgm:cxn modelId="{B5EB509E-FA0F-44ED-B838-6450315828D8}" type="presOf" srcId="{10E5F8AF-6CF3-4216-BF94-15243DF93476}" destId="{B9FFEDC2-ECF7-4A0B-89E9-E1383791747A}" srcOrd="0" destOrd="0" presId="urn:microsoft.com/office/officeart/2005/8/layout/vList5"/>
    <dgm:cxn modelId="{4A869B25-37A8-43CB-AE8B-9E7A0885408B}" type="presOf" srcId="{F92FD0B2-E65C-454B-B01E-AE995224B0B1}" destId="{7FFD47FA-DF7C-4904-896D-5E9C3F17E953}" srcOrd="0" destOrd="0" presId="urn:microsoft.com/office/officeart/2005/8/layout/vList5"/>
    <dgm:cxn modelId="{15BA26B4-C0E2-4DD0-B4CC-BED6F06CC18D}" type="presOf" srcId="{0DD22679-E932-439B-96D3-407B58805A34}" destId="{015E80A8-FDEB-4AD0-AE37-FAB067453DDF}" srcOrd="0" destOrd="2" presId="urn:microsoft.com/office/officeart/2005/8/layout/vList5"/>
    <dgm:cxn modelId="{F4C74A06-37B1-4712-9776-1F8BDDA9AE76}" type="presOf" srcId="{B86CA148-E581-4981-9C50-97DEEC7826BA}" destId="{B3B37882-D253-4B1B-B4AB-96E4DF0BF8E1}" srcOrd="0" destOrd="0" presId="urn:microsoft.com/office/officeart/2005/8/layout/vList5"/>
    <dgm:cxn modelId="{A6DE41EC-51D8-41E3-B449-539FCAB0218B}" srcId="{10E5F8AF-6CF3-4216-BF94-15243DF93476}" destId="{5BEAF2D2-7F1D-47B0-933E-BEC60803415B}" srcOrd="0" destOrd="0" parTransId="{E8E49C9A-0724-4A88-B95D-6AF38FE3DE75}" sibTransId="{6BFDD3AC-F2C8-455E-AB6A-1F7A0172C9EB}"/>
    <dgm:cxn modelId="{A3368E12-12F1-4C83-A6CF-55E80EE9FC49}" type="presOf" srcId="{DD916139-3052-48BF-91E6-FC809455AB4C}" destId="{4BB434E5-1D3E-4D08-9C29-A48892367993}" srcOrd="0" destOrd="2" presId="urn:microsoft.com/office/officeart/2005/8/layout/vList5"/>
    <dgm:cxn modelId="{8CCA31DF-10AF-4995-8ECB-70BDD840F9DD}" srcId="{F92FD0B2-E65C-454B-B01E-AE995224B0B1}" destId="{7F26DD7D-6BE8-427E-A731-C225147F06F5}" srcOrd="1" destOrd="0" parTransId="{37040E0B-693F-4643-A842-221DD9B34FB4}" sibTransId="{9A969D8E-0C32-4E93-AFB5-E2E8639C3ED0}"/>
    <dgm:cxn modelId="{B936F0D4-4932-4D40-AF33-99583F9638AB}" type="presOf" srcId="{F544724E-271B-42D9-B5BA-8D08F13F2126}" destId="{09FFFC0D-6E68-41AD-BA53-F2F157279430}" srcOrd="0" destOrd="0" presId="urn:microsoft.com/office/officeart/2005/8/layout/vList5"/>
    <dgm:cxn modelId="{B2D5D750-88AC-4303-8F23-F3196CB4DC0D}" srcId="{F92FD0B2-E65C-454B-B01E-AE995224B0B1}" destId="{AE66BAAD-EB88-47B7-ADEF-0D696D29CC2D}" srcOrd="0" destOrd="0" parTransId="{31716FAC-62BC-4164-89A5-E05DAB4614E6}" sibTransId="{DEC888CD-03B1-41A2-9986-7F21D4B32A9C}"/>
    <dgm:cxn modelId="{24ED42AB-CC32-4697-9118-436EAFB9566B}" srcId="{F92FD0B2-E65C-454B-B01E-AE995224B0B1}" destId="{6CA04693-909F-46B3-BCED-9F5734830BC9}" srcOrd="2" destOrd="0" parTransId="{EE9DAD27-54BB-45EB-A95F-D23981A1F2B7}" sibTransId="{9D167C17-BB21-43AB-BD74-D2561DB77BEB}"/>
    <dgm:cxn modelId="{5142E09E-D9DE-4CA4-9BDB-A8ED07883F02}" type="presOf" srcId="{AD9E1220-DD83-45A1-8CE7-82F91B223FCF}" destId="{3F251323-30A8-48CC-BB38-27B307CE6C32}" srcOrd="0" destOrd="2" presId="urn:microsoft.com/office/officeart/2005/8/layout/vList5"/>
    <dgm:cxn modelId="{B4798D5C-4771-43C2-83DE-7B1936E11A98}" srcId="{18AD064F-F98D-4E40-AD15-55B8BBF8AA72}" destId="{2A67F743-EB38-4827-B448-2CF62CABFABD}" srcOrd="1" destOrd="0" parTransId="{7DCBA99E-CE19-40DA-8533-2A6E22D8E218}" sibTransId="{FC233587-975C-4AD0-B98A-DF4345AA2358}"/>
    <dgm:cxn modelId="{2E9176BF-03DB-4CC1-BE76-6F49F30A005A}" srcId="{76FA3B80-D7BD-4958-A7FB-53DD15CFB7C1}" destId="{AD9E1220-DD83-45A1-8CE7-82F91B223FCF}" srcOrd="2" destOrd="0" parTransId="{B562FDFE-3B38-4B73-A9E5-25E72C124A9B}" sibTransId="{7A19FCFA-32F5-4C0B-967F-B4EB9C97E56F}"/>
    <dgm:cxn modelId="{ED7DBFA5-55F8-43C5-98D2-7781A7ED64A8}" srcId="{5BEAF2D2-7F1D-47B0-933E-BEC60803415B}" destId="{B4421E6A-3622-4CF2-A81C-B0662EAFB180}" srcOrd="1" destOrd="0" parTransId="{DA196C7D-A8A5-49B5-B5D5-6B90AF1EF6D3}" sibTransId="{2DF1348E-30EF-4967-9FA8-0880985342E8}"/>
    <dgm:cxn modelId="{CE46387D-F9FB-4111-868B-85E3AF8D3219}" srcId="{10E5F8AF-6CF3-4216-BF94-15243DF93476}" destId="{F92FD0B2-E65C-454B-B01E-AE995224B0B1}" srcOrd="4" destOrd="0" parTransId="{1D37768C-4C75-4F93-BE2D-B2EA30971B48}" sibTransId="{7E95A163-36FC-487C-9910-DBD688F74E9F}"/>
    <dgm:cxn modelId="{455452A8-BA2B-4061-A4F5-B4A3291EF6C3}" type="presOf" srcId="{B4421E6A-3622-4CF2-A81C-B0662EAFB180}" destId="{B3B37882-D253-4B1B-B4AB-96E4DF0BF8E1}" srcOrd="0" destOrd="1" presId="urn:microsoft.com/office/officeart/2005/8/layout/vList5"/>
    <dgm:cxn modelId="{AA58CD9C-60D3-4D68-A7C0-C062F374191B}" type="presOf" srcId="{7F26DD7D-6BE8-427E-A731-C225147F06F5}" destId="{4774B730-2DF0-4060-90C4-F989BAD1D67E}" srcOrd="0" destOrd="1" presId="urn:microsoft.com/office/officeart/2005/8/layout/vList5"/>
    <dgm:cxn modelId="{00D505CF-2CA9-432D-A143-DFFC36D335B8}" srcId="{10E5F8AF-6CF3-4216-BF94-15243DF93476}" destId="{18AD064F-F98D-4E40-AD15-55B8BBF8AA72}" srcOrd="2" destOrd="0" parTransId="{9655EC7C-E0E0-40C8-A2B5-B77C7C2CF81E}" sibTransId="{77098FDC-A48E-4E8D-A1CA-8044E71CD630}"/>
    <dgm:cxn modelId="{A217C5EC-8BE3-4860-B5CB-C5E3C3D59A51}" srcId="{18AD064F-F98D-4E40-AD15-55B8BBF8AA72}" destId="{199B0371-38DC-42EB-98D5-2C6900749D0A}" srcOrd="0" destOrd="0" parTransId="{E99A289E-3790-4AE6-AA4A-009244A3351F}" sibTransId="{E1C03A36-6474-44AF-B96E-1B3ABBDB1AC9}"/>
    <dgm:cxn modelId="{61D2A7C0-A648-4002-814C-BDCC3CD5DCB0}" srcId="{5BEAF2D2-7F1D-47B0-933E-BEC60803415B}" destId="{B86CA148-E581-4981-9C50-97DEEC7826BA}" srcOrd="0" destOrd="0" parTransId="{681197C0-62FE-44EF-93EE-A112E73BB3CD}" sibTransId="{0B910E8A-296E-4289-BC55-2FA8A1EC295A}"/>
    <dgm:cxn modelId="{BD8B8360-35F2-43E1-905E-BDA27D9006D6}" type="presOf" srcId="{199B0371-38DC-42EB-98D5-2C6900749D0A}" destId="{4BB434E5-1D3E-4D08-9C29-A48892367993}" srcOrd="0" destOrd="0" presId="urn:microsoft.com/office/officeart/2005/8/layout/vList5"/>
    <dgm:cxn modelId="{07B02401-2E4C-4F3B-9825-BFFE4626723B}" type="presOf" srcId="{1EC8BAA1-7647-4904-9B7A-B1F3D56633F3}" destId="{3F251323-30A8-48CC-BB38-27B307CE6C32}" srcOrd="0" destOrd="1" presId="urn:microsoft.com/office/officeart/2005/8/layout/vList5"/>
    <dgm:cxn modelId="{7CD3D126-4D2F-4683-9EF6-D9370BE6866A}" type="presParOf" srcId="{B9FFEDC2-ECF7-4A0B-89E9-E1383791747A}" destId="{CD35FF13-BF8E-4647-91B4-42D8E2AA502C}" srcOrd="0" destOrd="0" presId="urn:microsoft.com/office/officeart/2005/8/layout/vList5"/>
    <dgm:cxn modelId="{83312735-3CBB-4A77-9F31-EAB4E9C65A38}" type="presParOf" srcId="{CD35FF13-BF8E-4647-91B4-42D8E2AA502C}" destId="{0D9900EB-6E53-4CD5-BD58-41EE6DE70CF6}" srcOrd="0" destOrd="0" presId="urn:microsoft.com/office/officeart/2005/8/layout/vList5"/>
    <dgm:cxn modelId="{82EBDD4A-16D4-401D-A974-3ED535E14DF8}" type="presParOf" srcId="{CD35FF13-BF8E-4647-91B4-42D8E2AA502C}" destId="{B3B37882-D253-4B1B-B4AB-96E4DF0BF8E1}" srcOrd="1" destOrd="0" presId="urn:microsoft.com/office/officeart/2005/8/layout/vList5"/>
    <dgm:cxn modelId="{BC23F727-D901-4E9D-BA3F-D63A24A33337}" type="presParOf" srcId="{B9FFEDC2-ECF7-4A0B-89E9-E1383791747A}" destId="{04BD0942-A0D3-46DF-88F2-9C3E0627682B}" srcOrd="1" destOrd="0" presId="urn:microsoft.com/office/officeart/2005/8/layout/vList5"/>
    <dgm:cxn modelId="{AFBBB614-CCBE-49DD-9805-3C82C71714C4}" type="presParOf" srcId="{B9FFEDC2-ECF7-4A0B-89E9-E1383791747A}" destId="{C4A0C2F9-6A2A-4010-8B3B-F16B5759EB11}" srcOrd="2" destOrd="0" presId="urn:microsoft.com/office/officeart/2005/8/layout/vList5"/>
    <dgm:cxn modelId="{96C42A7F-8AE2-4783-83A4-2B59E0376EF1}" type="presParOf" srcId="{C4A0C2F9-6A2A-4010-8B3B-F16B5759EB11}" destId="{09FFFC0D-6E68-41AD-BA53-F2F157279430}" srcOrd="0" destOrd="0" presId="urn:microsoft.com/office/officeart/2005/8/layout/vList5"/>
    <dgm:cxn modelId="{77B6973D-B6DA-4C62-9C30-3776F33C7D91}" type="presParOf" srcId="{C4A0C2F9-6A2A-4010-8B3B-F16B5759EB11}" destId="{015E80A8-FDEB-4AD0-AE37-FAB067453DDF}" srcOrd="1" destOrd="0" presId="urn:microsoft.com/office/officeart/2005/8/layout/vList5"/>
    <dgm:cxn modelId="{2467A396-7D03-4EC3-9E0A-48C18A2E55BE}" type="presParOf" srcId="{B9FFEDC2-ECF7-4A0B-89E9-E1383791747A}" destId="{9D58898B-2F51-4BAC-9DE2-119CC498E830}" srcOrd="3" destOrd="0" presId="urn:microsoft.com/office/officeart/2005/8/layout/vList5"/>
    <dgm:cxn modelId="{CEDD93CA-B1BB-4747-A3B0-26C2BE863F0C}" type="presParOf" srcId="{B9FFEDC2-ECF7-4A0B-89E9-E1383791747A}" destId="{0D8B87B8-59C9-4CE8-B034-3515DB599222}" srcOrd="4" destOrd="0" presId="urn:microsoft.com/office/officeart/2005/8/layout/vList5"/>
    <dgm:cxn modelId="{0BAB4861-0F62-4E79-8389-D8377181F400}" type="presParOf" srcId="{0D8B87B8-59C9-4CE8-B034-3515DB599222}" destId="{4D24E968-E484-4867-9995-7EACDC56C1E5}" srcOrd="0" destOrd="0" presId="urn:microsoft.com/office/officeart/2005/8/layout/vList5"/>
    <dgm:cxn modelId="{65244F86-157F-4C7A-9BC8-21EBC8145876}" type="presParOf" srcId="{0D8B87B8-59C9-4CE8-B034-3515DB599222}" destId="{4BB434E5-1D3E-4D08-9C29-A48892367993}" srcOrd="1" destOrd="0" presId="urn:microsoft.com/office/officeart/2005/8/layout/vList5"/>
    <dgm:cxn modelId="{8C249B0B-1F58-4D01-98D7-01EDB0591416}" type="presParOf" srcId="{B9FFEDC2-ECF7-4A0B-89E9-E1383791747A}" destId="{A7CE3F2A-996C-42B0-A9BE-5303472A7F34}" srcOrd="5" destOrd="0" presId="urn:microsoft.com/office/officeart/2005/8/layout/vList5"/>
    <dgm:cxn modelId="{F0E41898-0E9F-459D-9463-2C85E130DE63}" type="presParOf" srcId="{B9FFEDC2-ECF7-4A0B-89E9-E1383791747A}" destId="{99464515-2B3F-49A5-90FE-CE251E4392BB}" srcOrd="6" destOrd="0" presId="urn:microsoft.com/office/officeart/2005/8/layout/vList5"/>
    <dgm:cxn modelId="{66A1153B-EDE4-42B1-A4E2-CD16F38811F4}" type="presParOf" srcId="{99464515-2B3F-49A5-90FE-CE251E4392BB}" destId="{96162C0C-DAA5-46D5-B947-5AC6E88C4700}" srcOrd="0" destOrd="0" presId="urn:microsoft.com/office/officeart/2005/8/layout/vList5"/>
    <dgm:cxn modelId="{8462F3BB-25AA-4AE1-8483-91EFC36BD2CD}" type="presParOf" srcId="{99464515-2B3F-49A5-90FE-CE251E4392BB}" destId="{3F251323-30A8-48CC-BB38-27B307CE6C32}" srcOrd="1" destOrd="0" presId="urn:microsoft.com/office/officeart/2005/8/layout/vList5"/>
    <dgm:cxn modelId="{E1502273-1D3E-40A5-BA7B-3241E2079D67}" type="presParOf" srcId="{B9FFEDC2-ECF7-4A0B-89E9-E1383791747A}" destId="{ACD44B81-B787-4D79-8582-1AEFC5416229}" srcOrd="7" destOrd="0" presId="urn:microsoft.com/office/officeart/2005/8/layout/vList5"/>
    <dgm:cxn modelId="{D71A44E4-BAD3-4713-A776-5F405C5A36A8}" type="presParOf" srcId="{B9FFEDC2-ECF7-4A0B-89E9-E1383791747A}" destId="{65DDC632-8820-4EC9-8122-B54FD0D436FD}" srcOrd="8" destOrd="0" presId="urn:microsoft.com/office/officeart/2005/8/layout/vList5"/>
    <dgm:cxn modelId="{F8B730B3-2264-4CE3-B4C6-D959F48E10F4}" type="presParOf" srcId="{65DDC632-8820-4EC9-8122-B54FD0D436FD}" destId="{7FFD47FA-DF7C-4904-896D-5E9C3F17E953}" srcOrd="0" destOrd="0" presId="urn:microsoft.com/office/officeart/2005/8/layout/vList5"/>
    <dgm:cxn modelId="{C2E0BAC5-D057-4A6F-8996-5D59D0824669}" type="presParOf" srcId="{65DDC632-8820-4EC9-8122-B54FD0D436FD}" destId="{4774B730-2DF0-4060-90C4-F989BAD1D67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0E5F8AF-6CF3-4216-BF94-15243DF93476}" type="doc">
      <dgm:prSet loTypeId="urn:microsoft.com/office/officeart/2005/8/layout/vList5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BEAF2D2-7F1D-47B0-933E-BEC60803415B}">
      <dgm:prSet phldrT="[Text]"/>
      <dgm:spPr/>
      <dgm:t>
        <a:bodyPr/>
        <a:lstStyle/>
        <a:p>
          <a:r>
            <a:rPr lang="en-US" dirty="0" smtClean="0"/>
            <a:t>Today’s Application </a:t>
          </a:r>
          <a:endParaRPr lang="en-US" dirty="0"/>
        </a:p>
      </dgm:t>
    </dgm:pt>
    <dgm:pt modelId="{E8E49C9A-0724-4A88-B95D-6AF38FE3DE75}" type="parTrans" cxnId="{A6DE41EC-51D8-41E3-B449-539FCAB0218B}">
      <dgm:prSet/>
      <dgm:spPr/>
      <dgm:t>
        <a:bodyPr/>
        <a:lstStyle/>
        <a:p>
          <a:endParaRPr lang="en-US"/>
        </a:p>
      </dgm:t>
    </dgm:pt>
    <dgm:pt modelId="{6BFDD3AC-F2C8-455E-AB6A-1F7A0172C9EB}" type="sibTrans" cxnId="{A6DE41EC-51D8-41E3-B449-539FCAB0218B}">
      <dgm:prSet/>
      <dgm:spPr/>
      <dgm:t>
        <a:bodyPr/>
        <a:lstStyle/>
        <a:p>
          <a:endParaRPr lang="en-US"/>
        </a:p>
      </dgm:t>
    </dgm:pt>
    <dgm:pt modelId="{B86CA148-E581-4981-9C50-97DEEC7826BA}">
      <dgm:prSet phldrT="[Text]" custT="1"/>
      <dgm:spPr/>
      <dgm:t>
        <a:bodyPr/>
        <a:lstStyle/>
        <a:p>
          <a:r>
            <a:rPr lang="en-US" sz="1800" dirty="0" smtClean="0"/>
            <a:t>Demo of Music</a:t>
          </a:r>
          <a:endParaRPr lang="en-US" sz="1800" dirty="0"/>
        </a:p>
      </dgm:t>
    </dgm:pt>
    <dgm:pt modelId="{681197C0-62FE-44EF-93EE-A112E73BB3CD}" type="parTrans" cxnId="{61D2A7C0-A648-4002-814C-BDCC3CD5DCB0}">
      <dgm:prSet/>
      <dgm:spPr/>
      <dgm:t>
        <a:bodyPr/>
        <a:lstStyle/>
        <a:p>
          <a:endParaRPr lang="en-US"/>
        </a:p>
      </dgm:t>
    </dgm:pt>
    <dgm:pt modelId="{0B910E8A-296E-4289-BC55-2FA8A1EC295A}" type="sibTrans" cxnId="{61D2A7C0-A648-4002-814C-BDCC3CD5DCB0}">
      <dgm:prSet/>
      <dgm:spPr/>
      <dgm:t>
        <a:bodyPr/>
        <a:lstStyle/>
        <a:p>
          <a:endParaRPr lang="en-US"/>
        </a:p>
      </dgm:t>
    </dgm:pt>
    <dgm:pt modelId="{F544724E-271B-42D9-B5BA-8D08F13F2126}">
      <dgm:prSet phldrT="[Text]"/>
      <dgm:spPr/>
      <dgm:t>
        <a:bodyPr/>
        <a:lstStyle/>
        <a:p>
          <a:r>
            <a:rPr lang="en-US" dirty="0" smtClean="0"/>
            <a:t>Single Tone</a:t>
          </a:r>
        </a:p>
      </dgm:t>
    </dgm:pt>
    <dgm:pt modelId="{1A21D67E-F652-4710-872B-7AE19BC08399}" type="parTrans" cxnId="{CFEEFED9-E7F7-4391-A236-EFA7AB371407}">
      <dgm:prSet/>
      <dgm:spPr/>
      <dgm:t>
        <a:bodyPr/>
        <a:lstStyle/>
        <a:p>
          <a:endParaRPr lang="en-US"/>
        </a:p>
      </dgm:t>
    </dgm:pt>
    <dgm:pt modelId="{50D2BEDB-7A30-4EDD-8CBC-AD97F4F90329}" type="sibTrans" cxnId="{CFEEFED9-E7F7-4391-A236-EFA7AB371407}">
      <dgm:prSet/>
      <dgm:spPr/>
      <dgm:t>
        <a:bodyPr/>
        <a:lstStyle/>
        <a:p>
          <a:endParaRPr lang="en-US"/>
        </a:p>
      </dgm:t>
    </dgm:pt>
    <dgm:pt modelId="{5170ADB0-CE0F-4DB5-9F9C-65EF3336AA9B}">
      <dgm:prSet phldrT="[Text]" custT="1"/>
      <dgm:spPr/>
      <dgm:t>
        <a:bodyPr/>
        <a:lstStyle/>
        <a:p>
          <a:r>
            <a:rPr lang="en-US" sz="1400" dirty="0" smtClean="0"/>
            <a:t>http://www.szynalski.com/tone-generator/</a:t>
          </a:r>
          <a:endParaRPr lang="en-US" sz="1400" dirty="0"/>
        </a:p>
      </dgm:t>
    </dgm:pt>
    <dgm:pt modelId="{A6060E26-6DD9-4AF3-A2DC-0BD3E16EBBD9}" type="parTrans" cxnId="{1EA704A3-4B71-4B5B-B630-EE31E8505893}">
      <dgm:prSet/>
      <dgm:spPr/>
      <dgm:t>
        <a:bodyPr/>
        <a:lstStyle/>
        <a:p>
          <a:endParaRPr lang="en-US"/>
        </a:p>
      </dgm:t>
    </dgm:pt>
    <dgm:pt modelId="{2FD449AB-9CD3-457A-B0E7-0B41560F66F5}" type="sibTrans" cxnId="{1EA704A3-4B71-4B5B-B630-EE31E8505893}">
      <dgm:prSet/>
      <dgm:spPr/>
      <dgm:t>
        <a:bodyPr/>
        <a:lstStyle/>
        <a:p>
          <a:endParaRPr lang="en-US"/>
        </a:p>
      </dgm:t>
    </dgm:pt>
    <dgm:pt modelId="{E10B5B1F-282A-415F-AAEB-6CF8715304D3}">
      <dgm:prSet phldrT="[Text]"/>
      <dgm:spPr/>
      <dgm:t>
        <a:bodyPr/>
        <a:lstStyle/>
        <a:p>
          <a:r>
            <a:rPr lang="en-US" dirty="0" smtClean="0"/>
            <a:t>Circuit Playground Produces Sound </a:t>
          </a:r>
          <a:endParaRPr lang="en-US" dirty="0"/>
        </a:p>
      </dgm:t>
    </dgm:pt>
    <dgm:pt modelId="{DBCCE836-7EE1-4A72-A285-294FD1A8F349}" type="parTrans" cxnId="{9F6D3EF8-24E7-450A-841B-10D1E6EE0205}">
      <dgm:prSet/>
      <dgm:spPr/>
      <dgm:t>
        <a:bodyPr/>
        <a:lstStyle/>
        <a:p>
          <a:endParaRPr lang="en-US"/>
        </a:p>
      </dgm:t>
    </dgm:pt>
    <dgm:pt modelId="{E6A1AE63-38A6-4158-8825-EB7944711D90}" type="sibTrans" cxnId="{9F6D3EF8-24E7-450A-841B-10D1E6EE0205}">
      <dgm:prSet/>
      <dgm:spPr/>
      <dgm:t>
        <a:bodyPr/>
        <a:lstStyle/>
        <a:p>
          <a:endParaRPr lang="en-US"/>
        </a:p>
      </dgm:t>
    </dgm:pt>
    <dgm:pt modelId="{D11CB996-13B2-4385-A468-A94C5DA188FE}">
      <dgm:prSet phldrT="[Text]"/>
      <dgm:spPr/>
      <dgm:t>
        <a:bodyPr/>
        <a:lstStyle/>
        <a:p>
          <a:r>
            <a:rPr lang="en-US" dirty="0" smtClean="0"/>
            <a:t>Give Frequency</a:t>
          </a:r>
          <a:endParaRPr lang="en-US" dirty="0"/>
        </a:p>
      </dgm:t>
    </dgm:pt>
    <dgm:pt modelId="{5B2D82C3-2D9F-4CE9-97BF-BC75F8E29E1D}" type="parTrans" cxnId="{7C9E7298-8DF6-4205-9AF5-14EC2D344B89}">
      <dgm:prSet/>
      <dgm:spPr/>
      <dgm:t>
        <a:bodyPr/>
        <a:lstStyle/>
        <a:p>
          <a:endParaRPr lang="en-US"/>
        </a:p>
      </dgm:t>
    </dgm:pt>
    <dgm:pt modelId="{D679C8A2-2F4A-462C-A626-A32FAB1876F8}" type="sibTrans" cxnId="{7C9E7298-8DF6-4205-9AF5-14EC2D344B89}">
      <dgm:prSet/>
      <dgm:spPr/>
      <dgm:t>
        <a:bodyPr/>
        <a:lstStyle/>
        <a:p>
          <a:endParaRPr lang="en-US"/>
        </a:p>
      </dgm:t>
    </dgm:pt>
    <dgm:pt modelId="{25EA7C2E-5E78-4BFB-B469-037DB020D3C1}">
      <dgm:prSet phldrT="[Text]" custT="1"/>
      <dgm:spPr/>
      <dgm:t>
        <a:bodyPr/>
        <a:lstStyle/>
        <a:p>
          <a:r>
            <a:rPr lang="en-US" sz="1800" dirty="0" smtClean="0"/>
            <a:t>Buzzer</a:t>
          </a:r>
          <a:endParaRPr lang="en-US" sz="1800" dirty="0"/>
        </a:p>
      </dgm:t>
    </dgm:pt>
    <dgm:pt modelId="{9107001E-B827-4ED7-8061-F50E37F5A319}" type="parTrans" cxnId="{633B2AC8-0E4F-4FFB-8743-6B0BCA6B8799}">
      <dgm:prSet/>
      <dgm:spPr/>
    </dgm:pt>
    <dgm:pt modelId="{1F8463C3-7AE4-41D1-8502-DD8BDAEDC0BB}" type="sibTrans" cxnId="{633B2AC8-0E4F-4FFB-8743-6B0BCA6B8799}">
      <dgm:prSet/>
      <dgm:spPr/>
    </dgm:pt>
    <dgm:pt modelId="{47DAC158-D7B1-4E6C-876F-367A832F24E3}">
      <dgm:prSet phldrT="[Text]" custT="1"/>
      <dgm:spPr/>
      <dgm:t>
        <a:bodyPr/>
        <a:lstStyle/>
        <a:p>
          <a:r>
            <a:rPr lang="en-US" sz="1800" dirty="0" smtClean="0"/>
            <a:t>Buttons – and Control</a:t>
          </a:r>
          <a:endParaRPr lang="en-US" sz="1800" dirty="0"/>
        </a:p>
      </dgm:t>
    </dgm:pt>
    <dgm:pt modelId="{B460E693-BAA6-4FD7-9CD9-AC7A090BC691}" type="parTrans" cxnId="{2A15DCB0-409B-4A8E-B4BE-228C2E0CD610}">
      <dgm:prSet/>
      <dgm:spPr/>
    </dgm:pt>
    <dgm:pt modelId="{F140AB82-3367-4F89-B206-6092924C07A6}" type="sibTrans" cxnId="{2A15DCB0-409B-4A8E-B4BE-228C2E0CD610}">
      <dgm:prSet/>
      <dgm:spPr/>
    </dgm:pt>
    <dgm:pt modelId="{A552ACEF-5D65-4CB6-BF4B-9B6316B69F13}">
      <dgm:prSet phldrT="[Text]" custT="1"/>
      <dgm:spPr/>
      <dgm:t>
        <a:bodyPr/>
        <a:lstStyle/>
        <a:p>
          <a:endParaRPr lang="en-US" sz="1400" dirty="0"/>
        </a:p>
      </dgm:t>
    </dgm:pt>
    <dgm:pt modelId="{291F5713-9C3F-4C83-8701-2C9C7277813A}" type="parTrans" cxnId="{87E166CD-5765-4386-9A70-0AEFE30BEC2B}">
      <dgm:prSet/>
      <dgm:spPr/>
    </dgm:pt>
    <dgm:pt modelId="{9FB53474-DCE9-4497-873D-1A4D1EAA223B}" type="sibTrans" cxnId="{87E166CD-5765-4386-9A70-0AEFE30BEC2B}">
      <dgm:prSet/>
      <dgm:spPr/>
    </dgm:pt>
    <dgm:pt modelId="{5CE663D7-679C-4782-81EC-E24073B1EDFF}">
      <dgm:prSet phldrT="[Text]" custT="1"/>
      <dgm:spPr/>
      <dgm:t>
        <a:bodyPr/>
        <a:lstStyle/>
        <a:p>
          <a:r>
            <a:rPr lang="en-US" sz="1400" dirty="0" smtClean="0"/>
            <a:t>Various Frequencies – but one frequency at a time</a:t>
          </a:r>
          <a:endParaRPr lang="en-US" sz="1400" dirty="0"/>
        </a:p>
      </dgm:t>
    </dgm:pt>
    <dgm:pt modelId="{565BA6BD-EDB1-4D19-8062-FDAD0B9047AD}" type="parTrans" cxnId="{6CA764A7-A430-4963-89AC-622294280CAC}">
      <dgm:prSet/>
      <dgm:spPr/>
    </dgm:pt>
    <dgm:pt modelId="{2D0FA6ED-975F-47AD-8986-BFE7B2C1BB7F}" type="sibTrans" cxnId="{6CA764A7-A430-4963-89AC-622294280CAC}">
      <dgm:prSet/>
      <dgm:spPr/>
    </dgm:pt>
    <dgm:pt modelId="{ED6ED638-FF08-4872-89D2-65B6075E39A1}">
      <dgm:prSet phldrT="[Text]"/>
      <dgm:spPr/>
      <dgm:t>
        <a:bodyPr/>
        <a:lstStyle/>
        <a:p>
          <a:r>
            <a:rPr lang="en-US" dirty="0" smtClean="0"/>
            <a:t>Give How Long</a:t>
          </a:r>
          <a:endParaRPr lang="en-US" dirty="0"/>
        </a:p>
      </dgm:t>
    </dgm:pt>
    <dgm:pt modelId="{32D178B3-22E1-4031-B0B2-F1FC2B935E12}" type="parTrans" cxnId="{1D1C58BB-1C92-46A3-984C-8CF1C148E826}">
      <dgm:prSet/>
      <dgm:spPr/>
    </dgm:pt>
    <dgm:pt modelId="{2A2F49EC-777D-4BD5-BA6E-6BFAF1F3C3C8}" type="sibTrans" cxnId="{1D1C58BB-1C92-46A3-984C-8CF1C148E826}">
      <dgm:prSet/>
      <dgm:spPr/>
    </dgm:pt>
    <dgm:pt modelId="{8A42A7F0-00AE-4E7F-905B-71E47CAADAE5}">
      <dgm:prSet phldrT="[Text]"/>
      <dgm:spPr/>
      <dgm:t>
        <a:bodyPr/>
        <a:lstStyle/>
        <a:p>
          <a:r>
            <a:rPr lang="en-US" dirty="0" smtClean="0"/>
            <a:t>It buzzes at that frequency for that long</a:t>
          </a:r>
          <a:endParaRPr lang="en-US" dirty="0"/>
        </a:p>
      </dgm:t>
    </dgm:pt>
    <dgm:pt modelId="{5271D022-1A3C-4CA9-AD43-E96E68D1341E}" type="parTrans" cxnId="{E30AA099-117B-4D10-BD4F-B397D71094CC}">
      <dgm:prSet/>
      <dgm:spPr/>
    </dgm:pt>
    <dgm:pt modelId="{3A24CD3E-8BC7-441C-8F46-906934A074FC}" type="sibTrans" cxnId="{E30AA099-117B-4D10-BD4F-B397D71094CC}">
      <dgm:prSet/>
      <dgm:spPr/>
    </dgm:pt>
    <dgm:pt modelId="{B9FFEDC2-ECF7-4A0B-89E9-E1383791747A}" type="pres">
      <dgm:prSet presAssocID="{10E5F8AF-6CF3-4216-BF94-15243DF9347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35FF13-BF8E-4647-91B4-42D8E2AA502C}" type="pres">
      <dgm:prSet presAssocID="{5BEAF2D2-7F1D-47B0-933E-BEC60803415B}" presName="linNode" presStyleCnt="0"/>
      <dgm:spPr/>
      <dgm:t>
        <a:bodyPr/>
        <a:lstStyle/>
        <a:p>
          <a:endParaRPr lang="en-US"/>
        </a:p>
      </dgm:t>
    </dgm:pt>
    <dgm:pt modelId="{0D9900EB-6E53-4CD5-BD58-41EE6DE70CF6}" type="pres">
      <dgm:prSet presAssocID="{5BEAF2D2-7F1D-47B0-933E-BEC60803415B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B37882-D253-4B1B-B4AB-96E4DF0BF8E1}" type="pres">
      <dgm:prSet presAssocID="{5BEAF2D2-7F1D-47B0-933E-BEC60803415B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BD0942-A0D3-46DF-88F2-9C3E0627682B}" type="pres">
      <dgm:prSet presAssocID="{6BFDD3AC-F2C8-455E-AB6A-1F7A0172C9EB}" presName="sp" presStyleCnt="0"/>
      <dgm:spPr/>
      <dgm:t>
        <a:bodyPr/>
        <a:lstStyle/>
        <a:p>
          <a:endParaRPr lang="en-US"/>
        </a:p>
      </dgm:t>
    </dgm:pt>
    <dgm:pt modelId="{C4A0C2F9-6A2A-4010-8B3B-F16B5759EB11}" type="pres">
      <dgm:prSet presAssocID="{F544724E-271B-42D9-B5BA-8D08F13F2126}" presName="linNode" presStyleCnt="0"/>
      <dgm:spPr/>
      <dgm:t>
        <a:bodyPr/>
        <a:lstStyle/>
        <a:p>
          <a:endParaRPr lang="en-US"/>
        </a:p>
      </dgm:t>
    </dgm:pt>
    <dgm:pt modelId="{09FFFC0D-6E68-41AD-BA53-F2F157279430}" type="pres">
      <dgm:prSet presAssocID="{F544724E-271B-42D9-B5BA-8D08F13F2126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5E80A8-FDEB-4AD0-AE37-FAB067453DDF}" type="pres">
      <dgm:prSet presAssocID="{F544724E-271B-42D9-B5BA-8D08F13F2126}" presName="descendantText" presStyleLbl="alignAccFollowNode1" presStyleIdx="1" presStyleCnt="3" custScaleY="969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58898B-2F51-4BAC-9DE2-119CC498E830}" type="pres">
      <dgm:prSet presAssocID="{50D2BEDB-7A30-4EDD-8CBC-AD97F4F90329}" presName="sp" presStyleCnt="0"/>
      <dgm:spPr/>
      <dgm:t>
        <a:bodyPr/>
        <a:lstStyle/>
        <a:p>
          <a:endParaRPr lang="en-US"/>
        </a:p>
      </dgm:t>
    </dgm:pt>
    <dgm:pt modelId="{8A7BD35C-7433-4C88-9D3C-4A5D97B1E87A}" type="pres">
      <dgm:prSet presAssocID="{E10B5B1F-282A-415F-AAEB-6CF8715304D3}" presName="linNode" presStyleCnt="0"/>
      <dgm:spPr/>
      <dgm:t>
        <a:bodyPr/>
        <a:lstStyle/>
        <a:p>
          <a:endParaRPr lang="en-US"/>
        </a:p>
      </dgm:t>
    </dgm:pt>
    <dgm:pt modelId="{92B2D86F-848D-4AD6-B0E2-727D5C36728A}" type="pres">
      <dgm:prSet presAssocID="{E10B5B1F-282A-415F-AAEB-6CF8715304D3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8CC3E8-4798-4128-9515-47779120888D}" type="pres">
      <dgm:prSet presAssocID="{E10B5B1F-282A-415F-AAEB-6CF8715304D3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15DCB0-409B-4A8E-B4BE-228C2E0CD610}" srcId="{5BEAF2D2-7F1D-47B0-933E-BEC60803415B}" destId="{47DAC158-D7B1-4E6C-876F-367A832F24E3}" srcOrd="2" destOrd="0" parTransId="{B460E693-BAA6-4FD7-9CD9-AC7A090BC691}" sibTransId="{F140AB82-3367-4F89-B206-6092924C07A6}"/>
    <dgm:cxn modelId="{E9E30877-D7BD-4040-BF5F-E5D0F0285F1D}" type="presOf" srcId="{47DAC158-D7B1-4E6C-876F-367A832F24E3}" destId="{B3B37882-D253-4B1B-B4AB-96E4DF0BF8E1}" srcOrd="0" destOrd="2" presId="urn:microsoft.com/office/officeart/2005/8/layout/vList5"/>
    <dgm:cxn modelId="{61D2A7C0-A648-4002-814C-BDCC3CD5DCB0}" srcId="{5BEAF2D2-7F1D-47B0-933E-BEC60803415B}" destId="{B86CA148-E581-4981-9C50-97DEEC7826BA}" srcOrd="0" destOrd="0" parTransId="{681197C0-62FE-44EF-93EE-A112E73BB3CD}" sibTransId="{0B910E8A-296E-4289-BC55-2FA8A1EC295A}"/>
    <dgm:cxn modelId="{4CBB1E64-BFAF-415C-AB2C-A79D6B139992}" type="presOf" srcId="{8A42A7F0-00AE-4E7F-905B-71E47CAADAE5}" destId="{C48CC3E8-4798-4128-9515-47779120888D}" srcOrd="0" destOrd="2" presId="urn:microsoft.com/office/officeart/2005/8/layout/vList5"/>
    <dgm:cxn modelId="{A6DE41EC-51D8-41E3-B449-539FCAB0218B}" srcId="{10E5F8AF-6CF3-4216-BF94-15243DF93476}" destId="{5BEAF2D2-7F1D-47B0-933E-BEC60803415B}" srcOrd="0" destOrd="0" parTransId="{E8E49C9A-0724-4A88-B95D-6AF38FE3DE75}" sibTransId="{6BFDD3AC-F2C8-455E-AB6A-1F7A0172C9EB}"/>
    <dgm:cxn modelId="{FAC16165-0539-4179-9DB2-B2441845215D}" type="presOf" srcId="{D11CB996-13B2-4385-A468-A94C5DA188FE}" destId="{C48CC3E8-4798-4128-9515-47779120888D}" srcOrd="0" destOrd="0" presId="urn:microsoft.com/office/officeart/2005/8/layout/vList5"/>
    <dgm:cxn modelId="{9F6D3EF8-24E7-450A-841B-10D1E6EE0205}" srcId="{10E5F8AF-6CF3-4216-BF94-15243DF93476}" destId="{E10B5B1F-282A-415F-AAEB-6CF8715304D3}" srcOrd="2" destOrd="0" parTransId="{DBCCE836-7EE1-4A72-A285-294FD1A8F349}" sibTransId="{E6A1AE63-38A6-4158-8825-EB7944711D90}"/>
    <dgm:cxn modelId="{1D1C58BB-1C92-46A3-984C-8CF1C148E826}" srcId="{E10B5B1F-282A-415F-AAEB-6CF8715304D3}" destId="{ED6ED638-FF08-4872-89D2-65B6075E39A1}" srcOrd="1" destOrd="0" parTransId="{32D178B3-22E1-4031-B0B2-F1FC2B935E12}" sibTransId="{2A2F49EC-777D-4BD5-BA6E-6BFAF1F3C3C8}"/>
    <dgm:cxn modelId="{724D920F-7D26-46B1-8C17-CAE994BAFA55}" type="presOf" srcId="{5BEAF2D2-7F1D-47B0-933E-BEC60803415B}" destId="{0D9900EB-6E53-4CD5-BD58-41EE6DE70CF6}" srcOrd="0" destOrd="0" presId="urn:microsoft.com/office/officeart/2005/8/layout/vList5"/>
    <dgm:cxn modelId="{1EA704A3-4B71-4B5B-B630-EE31E8505893}" srcId="{F544724E-271B-42D9-B5BA-8D08F13F2126}" destId="{5170ADB0-CE0F-4DB5-9F9C-65EF3336AA9B}" srcOrd="0" destOrd="0" parTransId="{A6060E26-6DD9-4AF3-A2DC-0BD3E16EBBD9}" sibTransId="{2FD449AB-9CD3-457A-B0E7-0B41560F66F5}"/>
    <dgm:cxn modelId="{C14CAD3E-3CA1-4ACA-A2AB-92DCD0B20906}" type="presOf" srcId="{A552ACEF-5D65-4CB6-BF4B-9B6316B69F13}" destId="{015E80A8-FDEB-4AD0-AE37-FAB067453DDF}" srcOrd="0" destOrd="2" presId="urn:microsoft.com/office/officeart/2005/8/layout/vList5"/>
    <dgm:cxn modelId="{27A022EE-D7C7-4A65-89B3-581BD110F32B}" type="presOf" srcId="{B86CA148-E581-4981-9C50-97DEEC7826BA}" destId="{B3B37882-D253-4B1B-B4AB-96E4DF0BF8E1}" srcOrd="0" destOrd="0" presId="urn:microsoft.com/office/officeart/2005/8/layout/vList5"/>
    <dgm:cxn modelId="{3EFD55EF-9633-445B-B511-FC7E735D9350}" type="presOf" srcId="{E10B5B1F-282A-415F-AAEB-6CF8715304D3}" destId="{92B2D86F-848D-4AD6-B0E2-727D5C36728A}" srcOrd="0" destOrd="0" presId="urn:microsoft.com/office/officeart/2005/8/layout/vList5"/>
    <dgm:cxn modelId="{69EB2CE6-3CE0-4D1A-B739-E1B9D1C26E01}" type="presOf" srcId="{F544724E-271B-42D9-B5BA-8D08F13F2126}" destId="{09FFFC0D-6E68-41AD-BA53-F2F157279430}" srcOrd="0" destOrd="0" presId="urn:microsoft.com/office/officeart/2005/8/layout/vList5"/>
    <dgm:cxn modelId="{630A8B6F-B494-4C4D-A566-E61E905C0CAF}" type="presOf" srcId="{5CE663D7-679C-4782-81EC-E24073B1EDFF}" destId="{015E80A8-FDEB-4AD0-AE37-FAB067453DDF}" srcOrd="0" destOrd="1" presId="urn:microsoft.com/office/officeart/2005/8/layout/vList5"/>
    <dgm:cxn modelId="{6CA764A7-A430-4963-89AC-622294280CAC}" srcId="{F544724E-271B-42D9-B5BA-8D08F13F2126}" destId="{5CE663D7-679C-4782-81EC-E24073B1EDFF}" srcOrd="1" destOrd="0" parTransId="{565BA6BD-EDB1-4D19-8062-FDAD0B9047AD}" sibTransId="{2D0FA6ED-975F-47AD-8986-BFE7B2C1BB7F}"/>
    <dgm:cxn modelId="{106E497A-5214-404D-B36A-CC8D2CC38FAF}" type="presOf" srcId="{25EA7C2E-5E78-4BFB-B469-037DB020D3C1}" destId="{B3B37882-D253-4B1B-B4AB-96E4DF0BF8E1}" srcOrd="0" destOrd="1" presId="urn:microsoft.com/office/officeart/2005/8/layout/vList5"/>
    <dgm:cxn modelId="{AFB61D1D-03FA-4BC0-84D6-C416AC8EA5D1}" type="presOf" srcId="{ED6ED638-FF08-4872-89D2-65B6075E39A1}" destId="{C48CC3E8-4798-4128-9515-47779120888D}" srcOrd="0" destOrd="1" presId="urn:microsoft.com/office/officeart/2005/8/layout/vList5"/>
    <dgm:cxn modelId="{633B2AC8-0E4F-4FFB-8743-6B0BCA6B8799}" srcId="{5BEAF2D2-7F1D-47B0-933E-BEC60803415B}" destId="{25EA7C2E-5E78-4BFB-B469-037DB020D3C1}" srcOrd="1" destOrd="0" parTransId="{9107001E-B827-4ED7-8061-F50E37F5A319}" sibTransId="{1F8463C3-7AE4-41D1-8502-DD8BDAEDC0BB}"/>
    <dgm:cxn modelId="{AB5EA00E-B1B5-4FF5-8A10-FD3A8F7D2F8C}" type="presOf" srcId="{5170ADB0-CE0F-4DB5-9F9C-65EF3336AA9B}" destId="{015E80A8-FDEB-4AD0-AE37-FAB067453DDF}" srcOrd="0" destOrd="0" presId="urn:microsoft.com/office/officeart/2005/8/layout/vList5"/>
    <dgm:cxn modelId="{E30AA099-117B-4D10-BD4F-B397D71094CC}" srcId="{E10B5B1F-282A-415F-AAEB-6CF8715304D3}" destId="{8A42A7F0-00AE-4E7F-905B-71E47CAADAE5}" srcOrd="2" destOrd="0" parTransId="{5271D022-1A3C-4CA9-AD43-E96E68D1341E}" sibTransId="{3A24CD3E-8BC7-441C-8F46-906934A074FC}"/>
    <dgm:cxn modelId="{87E166CD-5765-4386-9A70-0AEFE30BEC2B}" srcId="{F544724E-271B-42D9-B5BA-8D08F13F2126}" destId="{A552ACEF-5D65-4CB6-BF4B-9B6316B69F13}" srcOrd="2" destOrd="0" parTransId="{291F5713-9C3F-4C83-8701-2C9C7277813A}" sibTransId="{9FB53474-DCE9-4497-873D-1A4D1EAA223B}"/>
    <dgm:cxn modelId="{7C9E7298-8DF6-4205-9AF5-14EC2D344B89}" srcId="{E10B5B1F-282A-415F-AAEB-6CF8715304D3}" destId="{D11CB996-13B2-4385-A468-A94C5DA188FE}" srcOrd="0" destOrd="0" parTransId="{5B2D82C3-2D9F-4CE9-97BF-BC75F8E29E1D}" sibTransId="{D679C8A2-2F4A-462C-A626-A32FAB1876F8}"/>
    <dgm:cxn modelId="{CFEEFED9-E7F7-4391-A236-EFA7AB371407}" srcId="{10E5F8AF-6CF3-4216-BF94-15243DF93476}" destId="{F544724E-271B-42D9-B5BA-8D08F13F2126}" srcOrd="1" destOrd="0" parTransId="{1A21D67E-F652-4710-872B-7AE19BC08399}" sibTransId="{50D2BEDB-7A30-4EDD-8CBC-AD97F4F90329}"/>
    <dgm:cxn modelId="{07863D19-9FF5-450B-93D1-03B6BF3817F5}" type="presOf" srcId="{10E5F8AF-6CF3-4216-BF94-15243DF93476}" destId="{B9FFEDC2-ECF7-4A0B-89E9-E1383791747A}" srcOrd="0" destOrd="0" presId="urn:microsoft.com/office/officeart/2005/8/layout/vList5"/>
    <dgm:cxn modelId="{C188FE8E-A76C-4788-9291-7332DC8A1C72}" type="presParOf" srcId="{B9FFEDC2-ECF7-4A0B-89E9-E1383791747A}" destId="{CD35FF13-BF8E-4647-91B4-42D8E2AA502C}" srcOrd="0" destOrd="0" presId="urn:microsoft.com/office/officeart/2005/8/layout/vList5"/>
    <dgm:cxn modelId="{0E73094A-70F4-4A4D-9846-983B4069A00F}" type="presParOf" srcId="{CD35FF13-BF8E-4647-91B4-42D8E2AA502C}" destId="{0D9900EB-6E53-4CD5-BD58-41EE6DE70CF6}" srcOrd="0" destOrd="0" presId="urn:microsoft.com/office/officeart/2005/8/layout/vList5"/>
    <dgm:cxn modelId="{D99527C4-B425-4D2E-8819-0F6A4EEF8F7B}" type="presParOf" srcId="{CD35FF13-BF8E-4647-91B4-42D8E2AA502C}" destId="{B3B37882-D253-4B1B-B4AB-96E4DF0BF8E1}" srcOrd="1" destOrd="0" presId="urn:microsoft.com/office/officeart/2005/8/layout/vList5"/>
    <dgm:cxn modelId="{75E6B028-9579-4C5B-9886-B709AD66187A}" type="presParOf" srcId="{B9FFEDC2-ECF7-4A0B-89E9-E1383791747A}" destId="{04BD0942-A0D3-46DF-88F2-9C3E0627682B}" srcOrd="1" destOrd="0" presId="urn:microsoft.com/office/officeart/2005/8/layout/vList5"/>
    <dgm:cxn modelId="{F999E68B-8E52-4D86-984B-436A8F82F92C}" type="presParOf" srcId="{B9FFEDC2-ECF7-4A0B-89E9-E1383791747A}" destId="{C4A0C2F9-6A2A-4010-8B3B-F16B5759EB11}" srcOrd="2" destOrd="0" presId="urn:microsoft.com/office/officeart/2005/8/layout/vList5"/>
    <dgm:cxn modelId="{4B6E288D-93A9-44D8-BCE5-2B1985FD4FCE}" type="presParOf" srcId="{C4A0C2F9-6A2A-4010-8B3B-F16B5759EB11}" destId="{09FFFC0D-6E68-41AD-BA53-F2F157279430}" srcOrd="0" destOrd="0" presId="urn:microsoft.com/office/officeart/2005/8/layout/vList5"/>
    <dgm:cxn modelId="{2D3D43D1-CE7E-48DA-90FF-3A9F6784D55C}" type="presParOf" srcId="{C4A0C2F9-6A2A-4010-8B3B-F16B5759EB11}" destId="{015E80A8-FDEB-4AD0-AE37-FAB067453DDF}" srcOrd="1" destOrd="0" presId="urn:microsoft.com/office/officeart/2005/8/layout/vList5"/>
    <dgm:cxn modelId="{FC4F24F1-C9C0-4607-B348-5FBD81C0D6F6}" type="presParOf" srcId="{B9FFEDC2-ECF7-4A0B-89E9-E1383791747A}" destId="{9D58898B-2F51-4BAC-9DE2-119CC498E830}" srcOrd="3" destOrd="0" presId="urn:microsoft.com/office/officeart/2005/8/layout/vList5"/>
    <dgm:cxn modelId="{FF573396-08B5-459B-8914-85E627D11550}" type="presParOf" srcId="{B9FFEDC2-ECF7-4A0B-89E9-E1383791747A}" destId="{8A7BD35C-7433-4C88-9D3C-4A5D97B1E87A}" srcOrd="4" destOrd="0" presId="urn:microsoft.com/office/officeart/2005/8/layout/vList5"/>
    <dgm:cxn modelId="{A36A021A-49D5-4A2E-8682-2F0C10388EEF}" type="presParOf" srcId="{8A7BD35C-7433-4C88-9D3C-4A5D97B1E87A}" destId="{92B2D86F-848D-4AD6-B0E2-727D5C36728A}" srcOrd="0" destOrd="0" presId="urn:microsoft.com/office/officeart/2005/8/layout/vList5"/>
    <dgm:cxn modelId="{0D81135F-D5AB-4842-A744-7826CB82EF73}" type="presParOf" srcId="{8A7BD35C-7433-4C88-9D3C-4A5D97B1E87A}" destId="{C48CC3E8-4798-4128-9515-47779120888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B37882-D253-4B1B-B4AB-96E4DF0BF8E1}">
      <dsp:nvSpPr>
        <dsp:cNvPr id="0" name=""/>
        <dsp:cNvSpPr/>
      </dsp:nvSpPr>
      <dsp:spPr>
        <a:xfrm rot="5400000">
          <a:off x="5400639" y="-2267892"/>
          <a:ext cx="701873" cy="54132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Understand each other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Understand Microcontrollers, </a:t>
          </a:r>
          <a:r>
            <a:rPr lang="en-US" sz="1200" kern="1200" dirty="0" err="1" smtClean="0"/>
            <a:t>Circuitplayground</a:t>
          </a:r>
          <a:r>
            <a:rPr lang="en-US" sz="1200" kern="1200" dirty="0" smtClean="0"/>
            <a:t> (one kind of microcontroller)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Understand code, upload, run – cycle 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Understand basic “Blink” program</a:t>
          </a:r>
          <a:endParaRPr lang="en-US" sz="1200" kern="1200" dirty="0"/>
        </a:p>
      </dsp:txBody>
      <dsp:txXfrm rot="-5400000">
        <a:off x="3044952" y="122058"/>
        <a:ext cx="5378985" cy="633347"/>
      </dsp:txXfrm>
    </dsp:sp>
    <dsp:sp modelId="{0D9900EB-6E53-4CD5-BD58-41EE6DE70CF6}">
      <dsp:nvSpPr>
        <dsp:cNvPr id="0" name=""/>
        <dsp:cNvSpPr/>
      </dsp:nvSpPr>
      <dsp:spPr>
        <a:xfrm>
          <a:off x="0" y="61"/>
          <a:ext cx="3044952" cy="8773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Today’s Plan</a:t>
          </a:r>
          <a:endParaRPr lang="en-US" sz="1700" kern="1200" dirty="0"/>
        </a:p>
      </dsp:txBody>
      <dsp:txXfrm>
        <a:off x="42828" y="42889"/>
        <a:ext cx="2959296" cy="791685"/>
      </dsp:txXfrm>
    </dsp:sp>
    <dsp:sp modelId="{015E80A8-FDEB-4AD0-AE37-FAB067453DDF}">
      <dsp:nvSpPr>
        <dsp:cNvPr id="0" name=""/>
        <dsp:cNvSpPr/>
      </dsp:nvSpPr>
      <dsp:spPr>
        <a:xfrm rot="5400000">
          <a:off x="5300231" y="-1339953"/>
          <a:ext cx="880233" cy="54026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Each Laptop has been loaded with Arduino IDE (1.6.4 or more)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Arduino IDE has </a:t>
          </a:r>
          <a:r>
            <a:rPr lang="en-US" sz="1200" kern="1200" dirty="0" err="1" smtClean="0"/>
            <a:t>CircuitPlayground</a:t>
          </a:r>
          <a:r>
            <a:rPr lang="en-US" sz="1200" kern="1200" dirty="0" smtClean="0"/>
            <a:t> libraries Installed using </a:t>
          </a:r>
          <a:r>
            <a:rPr lang="en-US" sz="1200" kern="1200" dirty="0" smtClean="0">
              <a:hlinkClick xmlns:r="http://schemas.openxmlformats.org/officeDocument/2006/relationships" r:id="rId1"/>
            </a:rPr>
            <a:t>https://learn.adafruit.com/introducing-circuit-playground</a:t>
          </a:r>
          <a:r>
            <a:rPr lang="en-US" sz="1200" kern="1200" dirty="0" smtClean="0"/>
            <a:t> 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rgbClr val="FF0000"/>
              </a:solidFill>
            </a:rPr>
            <a:t>The Demo program of </a:t>
          </a:r>
          <a:r>
            <a:rPr lang="en-US" sz="1200" kern="1200" dirty="0" err="1" smtClean="0">
              <a:solidFill>
                <a:srgbClr val="FF0000"/>
              </a:solidFill>
            </a:rPr>
            <a:t>Adafruit</a:t>
          </a:r>
          <a:r>
            <a:rPr lang="en-US" sz="1200" kern="1200" dirty="0" smtClean="0">
              <a:solidFill>
                <a:srgbClr val="FF0000"/>
              </a:solidFill>
            </a:rPr>
            <a:t> is successful</a:t>
          </a:r>
          <a:endParaRPr lang="en-US" sz="1200" kern="1200" dirty="0">
            <a:solidFill>
              <a:srgbClr val="FF0000"/>
            </a:solidFill>
          </a:endParaRPr>
        </a:p>
      </dsp:txBody>
      <dsp:txXfrm rot="-5400000">
        <a:off x="3039008" y="964239"/>
        <a:ext cx="5359711" cy="794295"/>
      </dsp:txXfrm>
    </dsp:sp>
    <dsp:sp modelId="{09FFFC0D-6E68-41AD-BA53-F2F157279430}">
      <dsp:nvSpPr>
        <dsp:cNvPr id="0" name=""/>
        <dsp:cNvSpPr/>
      </dsp:nvSpPr>
      <dsp:spPr>
        <a:xfrm>
          <a:off x="0" y="922715"/>
          <a:ext cx="3039007" cy="8773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Pre-Requisite</a:t>
          </a:r>
          <a:endParaRPr lang="en-US" sz="1700" kern="1200" dirty="0"/>
        </a:p>
      </dsp:txBody>
      <dsp:txXfrm>
        <a:off x="42828" y="965543"/>
        <a:ext cx="2953351" cy="791685"/>
      </dsp:txXfrm>
    </dsp:sp>
    <dsp:sp modelId="{C48CC3E8-4798-4128-9515-47779120888D}">
      <dsp:nvSpPr>
        <dsp:cNvPr id="0" name=""/>
        <dsp:cNvSpPr/>
      </dsp:nvSpPr>
      <dsp:spPr>
        <a:xfrm rot="5400000">
          <a:off x="5400639" y="-422582"/>
          <a:ext cx="701873" cy="54132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Working ROBOT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Working </a:t>
          </a:r>
          <a:r>
            <a:rPr lang="en-US" sz="1200" kern="1200" dirty="0" err="1" smtClean="0"/>
            <a:t>Circuitplayground</a:t>
          </a:r>
          <a:endParaRPr lang="en-US" sz="1200" kern="1200" dirty="0"/>
        </a:p>
      </dsp:txBody>
      <dsp:txXfrm rot="-5400000">
        <a:off x="3044952" y="1967368"/>
        <a:ext cx="5378985" cy="633347"/>
      </dsp:txXfrm>
    </dsp:sp>
    <dsp:sp modelId="{92B2D86F-848D-4AD6-B0E2-727D5C36728A}">
      <dsp:nvSpPr>
        <dsp:cNvPr id="0" name=""/>
        <dsp:cNvSpPr/>
      </dsp:nvSpPr>
      <dsp:spPr>
        <a:xfrm>
          <a:off x="0" y="1845370"/>
          <a:ext cx="3044952" cy="8773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Examples of </a:t>
          </a:r>
          <a:r>
            <a:rPr lang="en-US" sz="1700" kern="1200" dirty="0" err="1" smtClean="0"/>
            <a:t>Microprocontroller</a:t>
          </a:r>
          <a:r>
            <a:rPr lang="en-US" sz="1700" kern="1200" dirty="0" smtClean="0"/>
            <a:t> applications</a:t>
          </a:r>
          <a:endParaRPr lang="en-US" sz="1700" kern="1200" dirty="0"/>
        </a:p>
      </dsp:txBody>
      <dsp:txXfrm>
        <a:off x="42828" y="1888198"/>
        <a:ext cx="2959296" cy="791685"/>
      </dsp:txXfrm>
    </dsp:sp>
    <dsp:sp modelId="{4BB434E5-1D3E-4D08-9C29-A48892367993}">
      <dsp:nvSpPr>
        <dsp:cNvPr id="0" name=""/>
        <dsp:cNvSpPr/>
      </dsp:nvSpPr>
      <dsp:spPr>
        <a:xfrm rot="5400000">
          <a:off x="5400639" y="498626"/>
          <a:ext cx="701873" cy="54132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 See </a:t>
          </a:r>
          <a:r>
            <a:rPr lang="en-US" sz="1200" kern="1200" dirty="0" smtClean="0">
              <a:hlinkClick xmlns:r="http://schemas.openxmlformats.org/officeDocument/2006/relationships" r:id="rId2"/>
            </a:rPr>
            <a:t>https://learn.adafruit.com/circuit-playground-lesson-number-0?view=all</a:t>
          </a:r>
          <a:r>
            <a:rPr lang="en-US" sz="1200" kern="1200" dirty="0" smtClean="0"/>
            <a:t> 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 Microprocessor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 Pixels, music, touch, motion</a:t>
          </a:r>
          <a:endParaRPr lang="en-US" sz="1200" kern="1200" dirty="0"/>
        </a:p>
      </dsp:txBody>
      <dsp:txXfrm rot="-5400000">
        <a:off x="3044952" y="2888577"/>
        <a:ext cx="5378985" cy="633347"/>
      </dsp:txXfrm>
    </dsp:sp>
    <dsp:sp modelId="{4D24E968-E484-4867-9995-7EACDC56C1E5}">
      <dsp:nvSpPr>
        <dsp:cNvPr id="0" name=""/>
        <dsp:cNvSpPr/>
      </dsp:nvSpPr>
      <dsp:spPr>
        <a:xfrm>
          <a:off x="0" y="2766579"/>
          <a:ext cx="3044952" cy="8773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Tour of the </a:t>
          </a:r>
          <a:r>
            <a:rPr lang="en-US" sz="1700" kern="1200" dirty="0" err="1" smtClean="0"/>
            <a:t>Circuitplayground</a:t>
          </a:r>
          <a:endParaRPr lang="en-US" sz="1700" kern="1200" dirty="0"/>
        </a:p>
      </dsp:txBody>
      <dsp:txXfrm>
        <a:off x="42828" y="2809407"/>
        <a:ext cx="2959296" cy="791685"/>
      </dsp:txXfrm>
    </dsp:sp>
    <dsp:sp modelId="{3F251323-30A8-48CC-BB38-27B307CE6C32}">
      <dsp:nvSpPr>
        <dsp:cNvPr id="0" name=""/>
        <dsp:cNvSpPr/>
      </dsp:nvSpPr>
      <dsp:spPr>
        <a:xfrm rot="5400000">
          <a:off x="5400639" y="1419835"/>
          <a:ext cx="701873" cy="54132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Blink Sketch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rgbClr val="0066FF"/>
              </a:solidFill>
            </a:rPr>
            <a:t>Hands ON</a:t>
          </a:r>
          <a:r>
            <a:rPr lang="en-US" sz="1200" kern="1200" dirty="0" smtClean="0"/>
            <a:t>: Download Blink Sketch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rgbClr val="0066FF"/>
              </a:solidFill>
            </a:rPr>
            <a:t>Hands ON</a:t>
          </a:r>
          <a:r>
            <a:rPr lang="en-US" sz="1200" kern="1200" dirty="0" smtClean="0"/>
            <a:t>: Vary the Blink sketch frequency</a:t>
          </a:r>
          <a:endParaRPr lang="en-US" sz="1200" kern="1200" dirty="0"/>
        </a:p>
      </dsp:txBody>
      <dsp:txXfrm rot="-5400000">
        <a:off x="3044952" y="3809786"/>
        <a:ext cx="5378985" cy="633347"/>
      </dsp:txXfrm>
    </dsp:sp>
    <dsp:sp modelId="{96162C0C-DAA5-46D5-B947-5AC6E88C4700}">
      <dsp:nvSpPr>
        <dsp:cNvPr id="0" name=""/>
        <dsp:cNvSpPr/>
      </dsp:nvSpPr>
      <dsp:spPr>
        <a:xfrm>
          <a:off x="0" y="3687788"/>
          <a:ext cx="3044952" cy="8773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Blink Sketch: Load, Compile &amp; Run</a:t>
          </a:r>
          <a:endParaRPr lang="en-US" sz="1700" kern="1200" dirty="0"/>
        </a:p>
      </dsp:txBody>
      <dsp:txXfrm>
        <a:off x="42828" y="3730616"/>
        <a:ext cx="2959296" cy="791685"/>
      </dsp:txXfrm>
    </dsp:sp>
    <dsp:sp modelId="{4774B730-2DF0-4060-90C4-F989BAD1D67E}">
      <dsp:nvSpPr>
        <dsp:cNvPr id="0" name=""/>
        <dsp:cNvSpPr/>
      </dsp:nvSpPr>
      <dsp:spPr>
        <a:xfrm rot="5400000">
          <a:off x="5400639" y="2341044"/>
          <a:ext cx="701873" cy="54132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tx1"/>
              </a:solidFill>
            </a:rPr>
            <a:t>Opening a Serial Monitor</a:t>
          </a:r>
          <a:endParaRPr lang="en-US" sz="12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kern="1200" dirty="0" smtClean="0">
              <a:solidFill>
                <a:schemeClr val="tx1"/>
              </a:solidFill>
            </a:rPr>
            <a:t>Showing messages with Serial Monitor (and blinking)</a:t>
          </a:r>
          <a:endParaRPr lang="en-US" sz="1200" b="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kern="1200" dirty="0" smtClean="0">
              <a:solidFill>
                <a:schemeClr val="tx1"/>
              </a:solidFill>
            </a:rPr>
            <a:t>Debug</a:t>
          </a:r>
          <a:endParaRPr lang="en-US" sz="1200" b="0" kern="1200" dirty="0">
            <a:solidFill>
              <a:schemeClr val="tx1"/>
            </a:solidFill>
          </a:endParaRPr>
        </a:p>
      </dsp:txBody>
      <dsp:txXfrm rot="-5400000">
        <a:off x="3044952" y="4730995"/>
        <a:ext cx="5378985" cy="633347"/>
      </dsp:txXfrm>
    </dsp:sp>
    <dsp:sp modelId="{7FFD47FA-DF7C-4904-896D-5E9C3F17E953}">
      <dsp:nvSpPr>
        <dsp:cNvPr id="0" name=""/>
        <dsp:cNvSpPr/>
      </dsp:nvSpPr>
      <dsp:spPr>
        <a:xfrm>
          <a:off x="0" y="4608997"/>
          <a:ext cx="3044952" cy="8773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Printing, Serial Monitor</a:t>
          </a:r>
          <a:endParaRPr lang="en-US" sz="1700" kern="1200" dirty="0"/>
        </a:p>
      </dsp:txBody>
      <dsp:txXfrm>
        <a:off x="42828" y="4651825"/>
        <a:ext cx="2959296" cy="79168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B37882-D253-4B1B-B4AB-96E4DF0BF8E1}">
      <dsp:nvSpPr>
        <dsp:cNvPr id="0" name=""/>
        <dsp:cNvSpPr/>
      </dsp:nvSpPr>
      <dsp:spPr>
        <a:xfrm rot="5400000">
          <a:off x="5329916" y="-2178875"/>
          <a:ext cx="843319" cy="5413248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Name, Grade, School, Interests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Why you are Here?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Any prior experience with Micro Controllers? Wearables?</a:t>
          </a:r>
          <a:endParaRPr lang="en-US" sz="1200" kern="1200" dirty="0"/>
        </a:p>
      </dsp:txBody>
      <dsp:txXfrm rot="-5400000">
        <a:off x="3044952" y="147256"/>
        <a:ext cx="5372081" cy="760985"/>
      </dsp:txXfrm>
    </dsp:sp>
    <dsp:sp modelId="{0D9900EB-6E53-4CD5-BD58-41EE6DE70CF6}">
      <dsp:nvSpPr>
        <dsp:cNvPr id="0" name=""/>
        <dsp:cNvSpPr/>
      </dsp:nvSpPr>
      <dsp:spPr>
        <a:xfrm>
          <a:off x="0" y="673"/>
          <a:ext cx="3044952" cy="10541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Introductions (Around the table)</a:t>
          </a:r>
          <a:endParaRPr lang="en-US" sz="2800" kern="1200" dirty="0"/>
        </a:p>
      </dsp:txBody>
      <dsp:txXfrm>
        <a:off x="51459" y="52132"/>
        <a:ext cx="2942034" cy="951231"/>
      </dsp:txXfrm>
    </dsp:sp>
    <dsp:sp modelId="{015E80A8-FDEB-4AD0-AE37-FAB067453DDF}">
      <dsp:nvSpPr>
        <dsp:cNvPr id="0" name=""/>
        <dsp:cNvSpPr/>
      </dsp:nvSpPr>
      <dsp:spPr>
        <a:xfrm rot="5400000">
          <a:off x="5217147" y="-1067637"/>
          <a:ext cx="1057624" cy="5407961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Name, Grade, School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Interests: IGEM and Biology, Electronics, </a:t>
          </a:r>
          <a:r>
            <a:rPr lang="en-US" sz="1200" kern="1200" dirty="0" err="1" smtClean="0"/>
            <a:t>Kinemeter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Current Work: Electricity &amp; Magnetism, Faraday’s law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Goals: Making physics labs for everyone</a:t>
          </a:r>
          <a:endParaRPr lang="en-US" sz="1200" kern="1200" dirty="0"/>
        </a:p>
      </dsp:txBody>
      <dsp:txXfrm rot="-5400000">
        <a:off x="3041979" y="1159160"/>
        <a:ext cx="5356332" cy="954366"/>
      </dsp:txXfrm>
    </dsp:sp>
    <dsp:sp modelId="{09FFFC0D-6E68-41AD-BA53-F2F157279430}">
      <dsp:nvSpPr>
        <dsp:cNvPr id="0" name=""/>
        <dsp:cNvSpPr/>
      </dsp:nvSpPr>
      <dsp:spPr>
        <a:xfrm>
          <a:off x="0" y="1109268"/>
          <a:ext cx="3041978" cy="10541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About the Instructor</a:t>
          </a:r>
          <a:endParaRPr lang="en-US" sz="2800" kern="1200" dirty="0"/>
        </a:p>
      </dsp:txBody>
      <dsp:txXfrm>
        <a:off x="51459" y="1160727"/>
        <a:ext cx="2939060" cy="951231"/>
      </dsp:txXfrm>
    </dsp:sp>
    <dsp:sp modelId="{C48CC3E8-4798-4128-9515-47779120888D}">
      <dsp:nvSpPr>
        <dsp:cNvPr id="0" name=""/>
        <dsp:cNvSpPr/>
      </dsp:nvSpPr>
      <dsp:spPr>
        <a:xfrm rot="5400000">
          <a:off x="5329916" y="38313"/>
          <a:ext cx="843319" cy="5413248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Arduino UNO (First open source Micro Controller)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Pass around “UNO”.  And, then “Metro” – same but miniaturized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What is “Open Source” Hardware? Does not mean “Free”.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It means your designs are open, your instruction is open – but goods &amp; Services paid</a:t>
          </a:r>
          <a:endParaRPr lang="en-US" sz="1100" kern="1200" dirty="0"/>
        </a:p>
      </dsp:txBody>
      <dsp:txXfrm rot="-5400000">
        <a:off x="3044952" y="2364445"/>
        <a:ext cx="5372081" cy="760985"/>
      </dsp:txXfrm>
    </dsp:sp>
    <dsp:sp modelId="{92B2D86F-848D-4AD6-B0E2-727D5C36728A}">
      <dsp:nvSpPr>
        <dsp:cNvPr id="0" name=""/>
        <dsp:cNvSpPr/>
      </dsp:nvSpPr>
      <dsp:spPr>
        <a:xfrm>
          <a:off x="0" y="2217862"/>
          <a:ext cx="3044952" cy="10541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What are Micro Controllers?</a:t>
          </a:r>
          <a:endParaRPr lang="en-US" sz="2800" kern="1200" dirty="0"/>
        </a:p>
      </dsp:txBody>
      <dsp:txXfrm>
        <a:off x="51459" y="2269321"/>
        <a:ext cx="2942034" cy="951231"/>
      </dsp:txXfrm>
    </dsp:sp>
    <dsp:sp modelId="{4BB434E5-1D3E-4D08-9C29-A48892367993}">
      <dsp:nvSpPr>
        <dsp:cNvPr id="0" name=""/>
        <dsp:cNvSpPr/>
      </dsp:nvSpPr>
      <dsp:spPr>
        <a:xfrm rot="5400000">
          <a:off x="5329916" y="1145170"/>
          <a:ext cx="843319" cy="5413248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Demo – touch/see the parts: Wheels - 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Micro Controller, Bluetooth, Controlling App.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Not in scope for this class, but demos Micro Controllers</a:t>
          </a:r>
          <a:endParaRPr lang="en-US" sz="1100" kern="1200" dirty="0"/>
        </a:p>
      </dsp:txBody>
      <dsp:txXfrm rot="-5400000">
        <a:off x="3044952" y="3471302"/>
        <a:ext cx="5372081" cy="760985"/>
      </dsp:txXfrm>
    </dsp:sp>
    <dsp:sp modelId="{4D24E968-E484-4867-9995-7EACDC56C1E5}">
      <dsp:nvSpPr>
        <dsp:cNvPr id="0" name=""/>
        <dsp:cNvSpPr/>
      </dsp:nvSpPr>
      <dsp:spPr>
        <a:xfrm>
          <a:off x="0" y="3324719"/>
          <a:ext cx="3044952" cy="10541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Demo of 2 Wheel Robot</a:t>
          </a:r>
          <a:endParaRPr lang="en-US" sz="2800" kern="1200" dirty="0"/>
        </a:p>
      </dsp:txBody>
      <dsp:txXfrm>
        <a:off x="51459" y="3376178"/>
        <a:ext cx="2942034" cy="951231"/>
      </dsp:txXfrm>
    </dsp:sp>
    <dsp:sp modelId="{3F251323-30A8-48CC-BB38-27B307CE6C32}">
      <dsp:nvSpPr>
        <dsp:cNvPr id="0" name=""/>
        <dsp:cNvSpPr/>
      </dsp:nvSpPr>
      <dsp:spPr>
        <a:xfrm rot="5400000">
          <a:off x="5329916" y="2252027"/>
          <a:ext cx="843319" cy="5413248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5  Minute Video: </a:t>
          </a:r>
          <a:r>
            <a:rPr lang="en-US" sz="1100" kern="1200" dirty="0" smtClean="0">
              <a:hlinkClick xmlns:r="http://schemas.openxmlformats.org/officeDocument/2006/relationships" r:id="rId1"/>
            </a:rPr>
            <a:t>https://www.youtube.com/watch?v=BwCCtqTTkEI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A discussion</a:t>
          </a:r>
          <a:endParaRPr lang="en-US" sz="1100" kern="1200" dirty="0"/>
        </a:p>
      </dsp:txBody>
      <dsp:txXfrm rot="-5400000">
        <a:off x="3044952" y="4578159"/>
        <a:ext cx="5372081" cy="760985"/>
      </dsp:txXfrm>
    </dsp:sp>
    <dsp:sp modelId="{96162C0C-DAA5-46D5-B947-5AC6E88C4700}">
      <dsp:nvSpPr>
        <dsp:cNvPr id="0" name=""/>
        <dsp:cNvSpPr/>
      </dsp:nvSpPr>
      <dsp:spPr>
        <a:xfrm>
          <a:off x="0" y="4431576"/>
          <a:ext cx="3044952" cy="10541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Video of 4 Wheel Robot</a:t>
          </a:r>
          <a:endParaRPr lang="en-US" sz="2800" kern="1200" dirty="0"/>
        </a:p>
      </dsp:txBody>
      <dsp:txXfrm>
        <a:off x="51459" y="4483035"/>
        <a:ext cx="2942034" cy="9512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B37882-D253-4B1B-B4AB-96E4DF0BF8E1}">
      <dsp:nvSpPr>
        <dsp:cNvPr id="0" name=""/>
        <dsp:cNvSpPr/>
      </dsp:nvSpPr>
      <dsp:spPr>
        <a:xfrm rot="5400000">
          <a:off x="4683228" y="-1370032"/>
          <a:ext cx="2136695" cy="5413248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Is </a:t>
          </a:r>
          <a:r>
            <a:rPr lang="en-US" sz="1800" kern="1200" dirty="0" err="1" smtClean="0"/>
            <a:t>Circuitplayground</a:t>
          </a:r>
          <a:r>
            <a:rPr lang="en-US" sz="1800" kern="1200" dirty="0" smtClean="0"/>
            <a:t> in the list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Check </a:t>
          </a:r>
          <a:r>
            <a:rPr lang="en-US" sz="1800" kern="1200" dirty="0" smtClean="0"/>
            <a:t>for each Student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Download a Blink Code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Compile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Don’t expect to understand for now</a:t>
          </a:r>
          <a:endParaRPr lang="en-US" sz="1800" kern="1200" dirty="0"/>
        </a:p>
      </dsp:txBody>
      <dsp:txXfrm rot="-5400000">
        <a:off x="3044952" y="372549"/>
        <a:ext cx="5308943" cy="1928085"/>
      </dsp:txXfrm>
    </dsp:sp>
    <dsp:sp modelId="{0D9900EB-6E53-4CD5-BD58-41EE6DE70CF6}">
      <dsp:nvSpPr>
        <dsp:cNvPr id="0" name=""/>
        <dsp:cNvSpPr/>
      </dsp:nvSpPr>
      <dsp:spPr>
        <a:xfrm>
          <a:off x="0" y="1157"/>
          <a:ext cx="3044952" cy="267086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Arduino IDE Installed for each?</a:t>
          </a:r>
          <a:endParaRPr lang="en-US" sz="4000" kern="1200" dirty="0"/>
        </a:p>
      </dsp:txBody>
      <dsp:txXfrm>
        <a:off x="130381" y="131538"/>
        <a:ext cx="2784190" cy="2410107"/>
      </dsp:txXfrm>
    </dsp:sp>
    <dsp:sp modelId="{015E80A8-FDEB-4AD0-AE37-FAB067453DDF}">
      <dsp:nvSpPr>
        <dsp:cNvPr id="0" name=""/>
        <dsp:cNvSpPr/>
      </dsp:nvSpPr>
      <dsp:spPr>
        <a:xfrm rot="5400000">
          <a:off x="4406122" y="1441425"/>
          <a:ext cx="2679672" cy="5407961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Ask a local Systems </a:t>
          </a:r>
          <a:r>
            <a:rPr lang="en-US" sz="2800" kern="1200" dirty="0" err="1" smtClean="0"/>
            <a:t>Adminstrator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Install </a:t>
          </a:r>
          <a:r>
            <a:rPr lang="en-US" sz="2800" kern="1200" dirty="0" err="1" smtClean="0"/>
            <a:t>Arudino</a:t>
          </a:r>
          <a:r>
            <a:rPr lang="en-US" sz="2800" kern="1200" dirty="0" smtClean="0"/>
            <a:t> IDE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Compile Blink</a:t>
          </a:r>
          <a:endParaRPr lang="en-US" sz="2800" kern="1200" dirty="0"/>
        </a:p>
      </dsp:txBody>
      <dsp:txXfrm rot="-5400000">
        <a:off x="3041978" y="2936381"/>
        <a:ext cx="5277150" cy="2418050"/>
      </dsp:txXfrm>
    </dsp:sp>
    <dsp:sp modelId="{09FFFC0D-6E68-41AD-BA53-F2F157279430}">
      <dsp:nvSpPr>
        <dsp:cNvPr id="0" name=""/>
        <dsp:cNvSpPr/>
      </dsp:nvSpPr>
      <dsp:spPr>
        <a:xfrm>
          <a:off x="0" y="2809971"/>
          <a:ext cx="3041978" cy="267086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IF problems:</a:t>
          </a:r>
          <a:endParaRPr lang="en-US" sz="4000" kern="1200" dirty="0"/>
        </a:p>
      </dsp:txBody>
      <dsp:txXfrm>
        <a:off x="130381" y="2940352"/>
        <a:ext cx="2781216" cy="24101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B37882-D253-4B1B-B4AB-96E4DF0BF8E1}">
      <dsp:nvSpPr>
        <dsp:cNvPr id="0" name=""/>
        <dsp:cNvSpPr/>
      </dsp:nvSpPr>
      <dsp:spPr>
        <a:xfrm rot="5400000">
          <a:off x="5223295" y="-2045704"/>
          <a:ext cx="1056560" cy="5413248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Adafruit</a:t>
          </a:r>
          <a:r>
            <a:rPr lang="en-US" sz="1400" kern="1200" dirty="0" smtClean="0"/>
            <a:t> Inc. manufactures this </a:t>
          </a:r>
          <a:r>
            <a:rPr lang="en-US" sz="1400" kern="1200" dirty="0" err="1" smtClean="0"/>
            <a:t>circuitplaygrund</a:t>
          </a:r>
          <a:r>
            <a:rPr lang="en-US" sz="1400" kern="1200" dirty="0" smtClean="0"/>
            <a:t> in NYC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 1 minute video: </a:t>
          </a:r>
          <a:r>
            <a:rPr lang="en-US" sz="1400" kern="1200" dirty="0" smtClean="0">
              <a:hlinkClick xmlns:r="http://schemas.openxmlformats.org/officeDocument/2006/relationships" r:id="rId1"/>
            </a:rPr>
            <a:t>https://www.adafruit.com/product/3000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 A microcontroller 32u4 and a bunch of sensors and Output devices</a:t>
          </a:r>
          <a:endParaRPr lang="en-US" sz="1400" kern="1200" dirty="0"/>
        </a:p>
      </dsp:txBody>
      <dsp:txXfrm rot="-5400000">
        <a:off x="3044952" y="184216"/>
        <a:ext cx="5361671" cy="953406"/>
      </dsp:txXfrm>
    </dsp:sp>
    <dsp:sp modelId="{0D9900EB-6E53-4CD5-BD58-41EE6DE70CF6}">
      <dsp:nvSpPr>
        <dsp:cNvPr id="0" name=""/>
        <dsp:cNvSpPr/>
      </dsp:nvSpPr>
      <dsp:spPr>
        <a:xfrm>
          <a:off x="0" y="569"/>
          <a:ext cx="3044952" cy="1320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Circuitplayground</a:t>
          </a:r>
          <a:endParaRPr lang="en-US" sz="2700" kern="1200" dirty="0"/>
        </a:p>
      </dsp:txBody>
      <dsp:txXfrm>
        <a:off x="64471" y="65040"/>
        <a:ext cx="2916010" cy="1191758"/>
      </dsp:txXfrm>
    </dsp:sp>
    <dsp:sp modelId="{015E80A8-FDEB-4AD0-AE37-FAB067453DDF}">
      <dsp:nvSpPr>
        <dsp:cNvPr id="0" name=""/>
        <dsp:cNvSpPr/>
      </dsp:nvSpPr>
      <dsp:spPr>
        <a:xfrm rot="5400000">
          <a:off x="5083432" y="-654148"/>
          <a:ext cx="1325053" cy="5407961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Touchpads (we’ll see them in action later in a different session)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Microphone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Buttons (we’ll use them). Allow control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Latch – special kind of button – we’ll experiment</a:t>
          </a:r>
          <a:endParaRPr lang="en-US" sz="14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ACCELEROMETER</a:t>
          </a:r>
          <a:endParaRPr lang="en-US" sz="1800" kern="1200" dirty="0"/>
        </a:p>
      </dsp:txBody>
      <dsp:txXfrm rot="-5400000">
        <a:off x="3041978" y="1451990"/>
        <a:ext cx="5343277" cy="1195685"/>
      </dsp:txXfrm>
    </dsp:sp>
    <dsp:sp modelId="{09FFFC0D-6E68-41AD-BA53-F2F157279430}">
      <dsp:nvSpPr>
        <dsp:cNvPr id="0" name=""/>
        <dsp:cNvSpPr/>
      </dsp:nvSpPr>
      <dsp:spPr>
        <a:xfrm>
          <a:off x="0" y="1389481"/>
          <a:ext cx="3041978" cy="1320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Sensors</a:t>
          </a:r>
        </a:p>
      </dsp:txBody>
      <dsp:txXfrm>
        <a:off x="64471" y="1453952"/>
        <a:ext cx="2913036" cy="1191758"/>
      </dsp:txXfrm>
    </dsp:sp>
    <dsp:sp modelId="{C48CC3E8-4798-4128-9515-47779120888D}">
      <dsp:nvSpPr>
        <dsp:cNvPr id="0" name=""/>
        <dsp:cNvSpPr/>
      </dsp:nvSpPr>
      <dsp:spPr>
        <a:xfrm rot="5400000">
          <a:off x="5223295" y="732120"/>
          <a:ext cx="1056560" cy="5413248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Neopixels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Buzzer “Noise Maker” (Beware Parents!)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No Breadboards (Show an example of Breadboard)</a:t>
          </a:r>
          <a:endParaRPr lang="en-US" sz="1400" kern="1200" dirty="0"/>
        </a:p>
      </dsp:txBody>
      <dsp:txXfrm rot="-5400000">
        <a:off x="3044952" y="2962041"/>
        <a:ext cx="5361671" cy="953406"/>
      </dsp:txXfrm>
    </dsp:sp>
    <dsp:sp modelId="{92B2D86F-848D-4AD6-B0E2-727D5C36728A}">
      <dsp:nvSpPr>
        <dsp:cNvPr id="0" name=""/>
        <dsp:cNvSpPr/>
      </dsp:nvSpPr>
      <dsp:spPr>
        <a:xfrm>
          <a:off x="0" y="2778394"/>
          <a:ext cx="3044952" cy="1320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Outputs</a:t>
          </a:r>
          <a:endParaRPr lang="en-US" sz="2700" kern="1200" dirty="0"/>
        </a:p>
      </dsp:txBody>
      <dsp:txXfrm>
        <a:off x="64471" y="2842865"/>
        <a:ext cx="2916010" cy="1191758"/>
      </dsp:txXfrm>
    </dsp:sp>
    <dsp:sp modelId="{26FC7173-56C3-4B0F-8ADD-B0AD067D3E75}">
      <dsp:nvSpPr>
        <dsp:cNvPr id="0" name=""/>
        <dsp:cNvSpPr/>
      </dsp:nvSpPr>
      <dsp:spPr>
        <a:xfrm rot="5400000">
          <a:off x="5223295" y="2118856"/>
          <a:ext cx="1056560" cy="5413248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Main Microcontroller (Show in the PCB)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USB Connection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Battery Connection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Lipoly</a:t>
          </a:r>
          <a:r>
            <a:rPr lang="en-US" sz="1400" kern="1200" dirty="0" smtClean="0"/>
            <a:t> Battery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Charging the battery</a:t>
          </a:r>
          <a:endParaRPr lang="en-US" sz="1400" kern="1200" dirty="0"/>
        </a:p>
      </dsp:txBody>
      <dsp:txXfrm rot="-5400000">
        <a:off x="3044952" y="4348777"/>
        <a:ext cx="5361671" cy="953406"/>
      </dsp:txXfrm>
    </dsp:sp>
    <dsp:sp modelId="{332D9BE8-74EA-40E5-96AD-EF370F99EBB4}">
      <dsp:nvSpPr>
        <dsp:cNvPr id="0" name=""/>
        <dsp:cNvSpPr/>
      </dsp:nvSpPr>
      <dsp:spPr>
        <a:xfrm>
          <a:off x="0" y="4165129"/>
          <a:ext cx="3044952" cy="1320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Controller</a:t>
          </a:r>
          <a:endParaRPr lang="en-US" sz="2700" kern="1200" dirty="0"/>
        </a:p>
      </dsp:txBody>
      <dsp:txXfrm>
        <a:off x="64471" y="4229600"/>
        <a:ext cx="2916010" cy="11917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B37882-D253-4B1B-B4AB-96E4DF0BF8E1}">
      <dsp:nvSpPr>
        <dsp:cNvPr id="0" name=""/>
        <dsp:cNvSpPr/>
      </dsp:nvSpPr>
      <dsp:spPr>
        <a:xfrm rot="5400000">
          <a:off x="4681085" y="-1368443"/>
          <a:ext cx="2140981" cy="5413248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Instructubles</a:t>
          </a:r>
          <a:r>
            <a:rPr lang="en-US" sz="1400" kern="1200" dirty="0" smtClean="0"/>
            <a:t> Arduino Coding – 8 Step Process: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hlinkClick xmlns:r="http://schemas.openxmlformats.org/officeDocument/2006/relationships" r:id="rId1"/>
            </a:rPr>
            <a:t>Sid's </a:t>
          </a:r>
          <a:r>
            <a:rPr lang="en-US" sz="1400" kern="1200" dirty="0" err="1" smtClean="0">
              <a:hlinkClick xmlns:r="http://schemas.openxmlformats.org/officeDocument/2006/relationships" r:id="rId1"/>
            </a:rPr>
            <a:t>GearsnGenes</a:t>
          </a:r>
          <a:r>
            <a:rPr lang="en-US" sz="1400" kern="1200" dirty="0" smtClean="0">
              <a:hlinkClick xmlns:r="http://schemas.openxmlformats.org/officeDocument/2006/relationships" r:id="rId1"/>
            </a:rPr>
            <a:t> </a:t>
          </a:r>
          <a:r>
            <a:rPr lang="en-US" sz="1400" kern="1200" dirty="0" err="1" smtClean="0">
              <a:hlinkClick xmlns:r="http://schemas.openxmlformats.org/officeDocument/2006/relationships" r:id="rId1"/>
            </a:rPr>
            <a:t>INstructable</a:t>
          </a:r>
          <a:r>
            <a:rPr lang="en-US" sz="1400" kern="1200" dirty="0" smtClean="0">
              <a:hlinkClick xmlns:r="http://schemas.openxmlformats.org/officeDocument/2006/relationships" r:id="rId1"/>
            </a:rPr>
            <a:t> Link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Everyone Opens IDE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Downloads “Blink”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Runs it</a:t>
          </a:r>
          <a:endParaRPr lang="en-US" sz="1400" kern="1200" dirty="0"/>
        </a:p>
      </dsp:txBody>
      <dsp:txXfrm rot="-5400000">
        <a:off x="3044952" y="372204"/>
        <a:ext cx="5308734" cy="1931953"/>
      </dsp:txXfrm>
    </dsp:sp>
    <dsp:sp modelId="{0D9900EB-6E53-4CD5-BD58-41EE6DE70CF6}">
      <dsp:nvSpPr>
        <dsp:cNvPr id="0" name=""/>
        <dsp:cNvSpPr/>
      </dsp:nvSpPr>
      <dsp:spPr>
        <a:xfrm>
          <a:off x="0" y="66"/>
          <a:ext cx="3044952" cy="267622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Arduino IDE Usage – 8 Steps</a:t>
          </a:r>
          <a:endParaRPr lang="en-US" sz="4000" kern="1200" dirty="0"/>
        </a:p>
      </dsp:txBody>
      <dsp:txXfrm>
        <a:off x="130643" y="130709"/>
        <a:ext cx="2783666" cy="2414941"/>
      </dsp:txXfrm>
    </dsp:sp>
    <dsp:sp modelId="{26FC7173-56C3-4B0F-8ADD-B0AD067D3E75}">
      <dsp:nvSpPr>
        <dsp:cNvPr id="0" name=""/>
        <dsp:cNvSpPr/>
      </dsp:nvSpPr>
      <dsp:spPr>
        <a:xfrm rot="5400000">
          <a:off x="4681085" y="1441595"/>
          <a:ext cx="2140981" cy="5413248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Classic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Serial Print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Variations</a:t>
          </a:r>
          <a:endParaRPr lang="en-US" sz="2400" kern="1200" dirty="0"/>
        </a:p>
      </dsp:txBody>
      <dsp:txXfrm rot="-5400000">
        <a:off x="3044952" y="3182242"/>
        <a:ext cx="5308734" cy="1931953"/>
      </dsp:txXfrm>
    </dsp:sp>
    <dsp:sp modelId="{332D9BE8-74EA-40E5-96AD-EF370F99EBB4}">
      <dsp:nvSpPr>
        <dsp:cNvPr id="0" name=""/>
        <dsp:cNvSpPr/>
      </dsp:nvSpPr>
      <dsp:spPr>
        <a:xfrm>
          <a:off x="0" y="2810105"/>
          <a:ext cx="3044952" cy="267622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We’ll also see Variations: 3 Programs</a:t>
          </a:r>
          <a:endParaRPr lang="en-US" sz="4000" kern="1200" dirty="0"/>
        </a:p>
      </dsp:txBody>
      <dsp:txXfrm>
        <a:off x="130643" y="2940748"/>
        <a:ext cx="2783666" cy="241494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AA3F3-D43A-45D2-96D1-BAF86DFCD01B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1725" y="698500"/>
            <a:ext cx="4654550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10FB9F-9CAF-4C1F-933F-E6032F2D7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49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0FB9F-9CAF-4C1F-933F-E6032F2D7C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6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0FB9F-9CAF-4C1F-933F-E6032F2D7CA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6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0FB9F-9CAF-4C1F-933F-E6032F2D7CA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6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0FB9F-9CAF-4C1F-933F-E6032F2D7CA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65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0FB9F-9CAF-4C1F-933F-E6032F2D7CA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65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0FB9F-9CAF-4C1F-933F-E6032F2D7CA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65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0FB9F-9CAF-4C1F-933F-E6032F2D7CA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65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0FB9F-9CAF-4C1F-933F-E6032F2D7CA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65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0FB9F-9CAF-4C1F-933F-E6032F2D7CA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65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0FB9F-9CAF-4C1F-933F-E6032F2D7CA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65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0FB9F-9CAF-4C1F-933F-E6032F2D7CA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6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0FB9F-9CAF-4C1F-933F-E6032F2D7C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65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0FB9F-9CAF-4C1F-933F-E6032F2D7CA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65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0FB9F-9CAF-4C1F-933F-E6032F2D7CA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65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0FB9F-9CAF-4C1F-933F-E6032F2D7CA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65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0FB9F-9CAF-4C1F-933F-E6032F2D7CA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65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0FB9F-9CAF-4C1F-933F-E6032F2D7CA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65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0FB9F-9CAF-4C1F-933F-E6032F2D7CA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65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0FB9F-9CAF-4C1F-933F-E6032F2D7CA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65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0FB9F-9CAF-4C1F-933F-E6032F2D7CA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6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0FB9F-9CAF-4C1F-933F-E6032F2D7C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6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0FB9F-9CAF-4C1F-933F-E6032F2D7C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6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0FB9F-9CAF-4C1F-933F-E6032F2D7CA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6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0FB9F-9CAF-4C1F-933F-E6032F2D7CA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6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0FB9F-9CAF-4C1F-933F-E6032F2D7CA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6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0FB9F-9CAF-4C1F-933F-E6032F2D7CA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6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0FB9F-9CAF-4C1F-933F-E6032F2D7CA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6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6609-4351-4969-ACC0-CF7BC14671F5}" type="datetime1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9.10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66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CD6F-AEB4-4FC9-BA8B-F52B3FCEAD06}" type="datetime1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9.10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3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BAEC-9941-48EA-B1ED-A57DDF3E992E}" type="datetime1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9.10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93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AD87-E41B-45E2-87B0-A6853628DE30}" type="datetime1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9.10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3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2529C-C673-4256-A785-570527A34691}" type="datetime1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9.10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9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A8C6-8574-4B12-83D8-1E15F1F941DC}" type="datetime1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9.10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0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60767-DB62-42C5-828C-4968923C3097}" type="datetime1">
              <a:rPr lang="en-US" smtClean="0"/>
              <a:t>7/23/2017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9.10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82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3028-FCCC-4812-B1FE-024F75D67A69}" type="datetime1">
              <a:rPr lang="en-US" smtClean="0"/>
              <a:t>7/23/2017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9.10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00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C658-7952-4778-A873-CDC8EFD55C32}" type="datetime1">
              <a:rPr lang="en-US" smtClean="0"/>
              <a:t>7/23/2017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9.10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F2A3F-45C2-4B8E-96B9-10F6365F0A2D}" type="datetime1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9.10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1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096B-E696-49FC-9C4A-29304AC71ECD}" type="datetime1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9.10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0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85DAB-40B1-4384-ABEA-D141363D87C2}" type="datetime1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9.10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079B8-4E70-4CA0-A5C0-72B3345C1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38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Workshop on Wearables</a:t>
            </a:r>
            <a:br>
              <a:rPr lang="en-US" dirty="0" smtClean="0"/>
            </a:br>
            <a:r>
              <a:rPr lang="en-US" dirty="0" smtClean="0"/>
              <a:t>Using </a:t>
            </a:r>
            <a:r>
              <a:rPr lang="en-US" dirty="0" err="1" smtClean="0"/>
              <a:t>Adafruit’s</a:t>
            </a:r>
            <a:r>
              <a:rPr lang="en-US" dirty="0" smtClean="0"/>
              <a:t> </a:t>
            </a:r>
            <a:r>
              <a:rPr lang="en-US" dirty="0" err="1" smtClean="0"/>
              <a:t>Circuitplayground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762000"/>
          </a:xfrm>
        </p:spPr>
        <p:txBody>
          <a:bodyPr/>
          <a:lstStyle/>
          <a:p>
            <a:r>
              <a:rPr lang="en-US" dirty="0" smtClean="0"/>
              <a:t>Sid </a:t>
            </a:r>
            <a:r>
              <a:rPr lang="en-US" dirty="0" err="1" smtClean="0"/>
              <a:t>Vadaparty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AutoShape 2" descr="Screenshot 2017-07-10 21.11.37.png"/>
          <p:cNvSpPr>
            <a:spLocks noChangeAspect="1" noChangeArrowheads="1"/>
          </p:cNvSpPr>
          <p:nvPr/>
        </p:nvSpPr>
        <p:spPr bwMode="auto">
          <a:xfrm>
            <a:off x="34925" y="-1965325"/>
            <a:ext cx="7515225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Screenshot 2017-07-10 21.11.37.png"/>
          <p:cNvSpPr>
            <a:spLocks noChangeAspect="1" noChangeArrowheads="1"/>
          </p:cNvSpPr>
          <p:nvPr/>
        </p:nvSpPr>
        <p:spPr bwMode="auto">
          <a:xfrm>
            <a:off x="187325" y="-1812925"/>
            <a:ext cx="7515225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55" t="19561" r="35079" b="13455"/>
          <a:stretch/>
        </p:blipFill>
        <p:spPr bwMode="auto">
          <a:xfrm>
            <a:off x="7696200" y="0"/>
            <a:ext cx="1447800" cy="1778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4962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457200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dirty="0" smtClean="0"/>
              <a:t>Code-Analysis: Serial Write: Now that it works, what &amp; Why</a:t>
            </a:r>
            <a:endParaRPr 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602F-0B69-4A9A-A68E-412EAF7A26A5}" type="datetime1">
              <a:rPr lang="en-US" smtClean="0"/>
              <a:t>7/23/2017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11:00-11:50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533400"/>
            <a:ext cx="82296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Adafruit_CircuitPlayground.h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Wire.h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SPI.h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r>
              <a:rPr lang="en-US" dirty="0"/>
              <a:t>void setup() {</a:t>
            </a:r>
          </a:p>
          <a:p>
            <a:r>
              <a:rPr lang="en-US" dirty="0"/>
              <a:t>  </a:t>
            </a:r>
            <a:r>
              <a:rPr lang="en-US" dirty="0" err="1"/>
              <a:t>Serial.begin</a:t>
            </a:r>
            <a:r>
              <a:rPr lang="en-US" dirty="0"/>
              <a:t>(9600);</a:t>
            </a:r>
          </a:p>
          <a:p>
            <a:r>
              <a:rPr lang="en-US" dirty="0"/>
              <a:t>  </a:t>
            </a:r>
            <a:r>
              <a:rPr lang="en-US" dirty="0" err="1"/>
              <a:t>CircuitPlayground.begin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// the loop function runs over and over again forever</a:t>
            </a:r>
          </a:p>
          <a:p>
            <a:r>
              <a:rPr lang="en-US" dirty="0"/>
              <a:t>void loop() {</a:t>
            </a:r>
          </a:p>
          <a:p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err="1"/>
              <a:t>Serial.println</a:t>
            </a:r>
            <a:r>
              <a:rPr lang="en-US" dirty="0"/>
              <a:t>("LED on</a:t>
            </a:r>
            <a:r>
              <a:rPr lang="en-US" dirty="0" smtClean="0"/>
              <a:t>");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CircuitPlayground.redLED</a:t>
            </a:r>
            <a:r>
              <a:rPr lang="en-US" dirty="0"/>
              <a:t>(true); </a:t>
            </a:r>
          </a:p>
          <a:p>
            <a:r>
              <a:rPr lang="en-US" dirty="0"/>
              <a:t>  delay(1000);              </a:t>
            </a:r>
          </a:p>
          <a:p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err="1"/>
              <a:t>Serial.println</a:t>
            </a:r>
            <a:r>
              <a:rPr lang="en-US" dirty="0"/>
              <a:t>("LED off");</a:t>
            </a:r>
          </a:p>
          <a:p>
            <a:r>
              <a:rPr lang="en-US" dirty="0"/>
              <a:t>  </a:t>
            </a:r>
            <a:r>
              <a:rPr lang="en-US" dirty="0" err="1"/>
              <a:t>CircuitPlayground.redLED</a:t>
            </a:r>
            <a:r>
              <a:rPr lang="en-US" dirty="0"/>
              <a:t>(false);</a:t>
            </a:r>
          </a:p>
          <a:p>
            <a:r>
              <a:rPr lang="en-US" dirty="0"/>
              <a:t>  delay(1000);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81000" y="4101465"/>
            <a:ext cx="3105150" cy="304800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753101" y="3055945"/>
            <a:ext cx="1066800" cy="646331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New functions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3486150" y="3696160"/>
            <a:ext cx="2266951" cy="569135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3486150" y="3681992"/>
            <a:ext cx="2528888" cy="1842508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61950" y="5524500"/>
            <a:ext cx="3105150" cy="304800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57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457200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dirty="0" smtClean="0"/>
              <a:t>Code-Analysis: Blink Frequency: what &amp; Why</a:t>
            </a:r>
            <a:endParaRPr 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602F-0B69-4A9A-A68E-412EAF7A26A5}" type="datetime1">
              <a:rPr lang="en-US" smtClean="0"/>
              <a:t>7/23/2017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11:00-11:50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533400"/>
            <a:ext cx="82296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Adafruit_CircuitPlayground.h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Wire.h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SPI.h</a:t>
            </a:r>
            <a:r>
              <a:rPr lang="en-US" dirty="0"/>
              <a:t>&gt;</a:t>
            </a:r>
          </a:p>
          <a:p>
            <a:r>
              <a:rPr lang="en-US" dirty="0" err="1"/>
              <a:t>int</a:t>
            </a:r>
            <a:r>
              <a:rPr lang="en-US" dirty="0"/>
              <a:t> t1=0;</a:t>
            </a:r>
          </a:p>
          <a:p>
            <a:r>
              <a:rPr lang="en-US" dirty="0" err="1"/>
              <a:t>int</a:t>
            </a:r>
            <a:r>
              <a:rPr lang="en-US" dirty="0"/>
              <a:t> t2=1;</a:t>
            </a:r>
          </a:p>
          <a:p>
            <a:r>
              <a:rPr lang="en-US" dirty="0"/>
              <a:t>void setup() {</a:t>
            </a:r>
          </a:p>
          <a:p>
            <a:r>
              <a:rPr lang="en-US" dirty="0"/>
              <a:t>  </a:t>
            </a:r>
            <a:r>
              <a:rPr lang="en-US" dirty="0" err="1"/>
              <a:t>CircuitPlayground.begin</a:t>
            </a:r>
            <a:r>
              <a:rPr lang="en-US" dirty="0"/>
              <a:t>();</a:t>
            </a:r>
          </a:p>
          <a:p>
            <a:r>
              <a:rPr lang="en-US" dirty="0"/>
              <a:t>  </a:t>
            </a:r>
            <a:r>
              <a:rPr lang="en-US" dirty="0" err="1"/>
              <a:t>Serial.begin</a:t>
            </a:r>
            <a:r>
              <a:rPr lang="en-US" dirty="0"/>
              <a:t>(9600);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// the loop function runs over and over again forever</a:t>
            </a:r>
          </a:p>
          <a:p>
            <a:r>
              <a:rPr lang="en-US" dirty="0"/>
              <a:t>void loop() {</a:t>
            </a:r>
          </a:p>
          <a:p>
            <a:r>
              <a:rPr lang="en-US" dirty="0"/>
              <a:t>  //define your time functions</a:t>
            </a:r>
          </a:p>
          <a:p>
            <a:r>
              <a:rPr lang="en-US" dirty="0"/>
              <a:t>  t1=t1+1     //Time increases linearly</a:t>
            </a:r>
          </a:p>
          <a:p>
            <a:r>
              <a:rPr lang="en-US" dirty="0"/>
              <a:t>  t2=5*t2     //Time increases Geometrically</a:t>
            </a:r>
          </a:p>
          <a:p>
            <a:r>
              <a:rPr lang="en-US" dirty="0"/>
              <a:t>  </a:t>
            </a:r>
            <a:r>
              <a:rPr lang="en-US" dirty="0" err="1"/>
              <a:t>Serial.println</a:t>
            </a:r>
            <a:r>
              <a:rPr lang="en-US" dirty="0"/>
              <a:t>("LED on");</a:t>
            </a:r>
          </a:p>
          <a:p>
            <a:r>
              <a:rPr lang="en-US" dirty="0"/>
              <a:t>  </a:t>
            </a:r>
            <a:r>
              <a:rPr lang="en-US" dirty="0" err="1"/>
              <a:t>CircuitPlayground.redLED</a:t>
            </a:r>
            <a:r>
              <a:rPr lang="en-US" dirty="0"/>
              <a:t>(true);</a:t>
            </a:r>
          </a:p>
          <a:p>
            <a:r>
              <a:rPr lang="en-US" dirty="0"/>
              <a:t>  delay(/*Function of time*/);              </a:t>
            </a:r>
          </a:p>
          <a:p>
            <a:r>
              <a:rPr lang="en-US" dirty="0"/>
              <a:t>  </a:t>
            </a:r>
            <a:r>
              <a:rPr lang="en-US" dirty="0" err="1"/>
              <a:t>Serial.println</a:t>
            </a:r>
            <a:r>
              <a:rPr lang="en-US" dirty="0"/>
              <a:t>("LED off");</a:t>
            </a:r>
          </a:p>
          <a:p>
            <a:r>
              <a:rPr lang="en-US" dirty="0"/>
              <a:t>  </a:t>
            </a:r>
            <a:r>
              <a:rPr lang="en-US" dirty="0" err="1"/>
              <a:t>CircuitPlayground.redLED</a:t>
            </a:r>
            <a:r>
              <a:rPr lang="en-US" dirty="0"/>
              <a:t>(false);</a:t>
            </a:r>
          </a:p>
          <a:p>
            <a:r>
              <a:rPr lang="en-US" dirty="0"/>
              <a:t>  delay(/*Function of time*/);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2425" y="5215890"/>
            <a:ext cx="3105150" cy="304800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753101" y="3055945"/>
            <a:ext cx="1066800" cy="646331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New functions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457575" y="3696160"/>
            <a:ext cx="2295527" cy="1519730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486150" y="3681992"/>
            <a:ext cx="2528888" cy="2547358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52425" y="6076950"/>
            <a:ext cx="3105150" cy="304800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87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2895600"/>
            <a:ext cx="8229600" cy="563562"/>
          </a:xfrm>
          <a:solidFill>
            <a:srgbClr val="0000FF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dirty="0" smtClean="0"/>
              <a:t>QA, Recap  and See you Tomorrow (Session 2)</a:t>
            </a:r>
            <a:endParaRPr 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602F-0B69-4A9A-A68E-412EAF7A26A5}" type="datetime1">
              <a:rPr lang="en-US" smtClean="0"/>
              <a:t>7/23/2017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10:50-12:00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43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AD87-E41B-45E2-87B0-A6853628DE30}" type="datetime1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13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2514600"/>
            <a:ext cx="8229600" cy="563562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200" dirty="0" smtClean="0"/>
              <a:t>Session 2:	Wearable </a:t>
            </a:r>
            <a:r>
              <a:rPr lang="en-US" sz="3200" dirty="0" err="1" smtClean="0"/>
              <a:t>Brouch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47682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55878618"/>
              </p:ext>
            </p:extLst>
          </p:nvPr>
        </p:nvGraphicFramePr>
        <p:xfrm>
          <a:off x="533400" y="1219200"/>
          <a:ext cx="81534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Session 2:	 Lesson Plan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E7B2-75A4-4F21-9443-4383E3980965}" type="datetime1">
              <a:rPr lang="en-US" smtClean="0"/>
              <a:t>7/23/2017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9:00 – 9:15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283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0126284"/>
              </p:ext>
            </p:extLst>
          </p:nvPr>
        </p:nvGraphicFramePr>
        <p:xfrm>
          <a:off x="381000" y="914400"/>
          <a:ext cx="84582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dirty="0" smtClean="0"/>
              <a:t>Details of Session 2 – RGB Math  </a:t>
            </a:r>
            <a:endParaRPr 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602F-0B69-4A9A-A68E-412EAF7A26A5}" type="datetime1">
              <a:rPr lang="en-US" smtClean="0"/>
              <a:t>7/23/2017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9:15-9:30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735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457200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dirty="0" smtClean="0"/>
              <a:t>Code-Analysis: One </a:t>
            </a:r>
            <a:r>
              <a:rPr lang="en-US" sz="2800" dirty="0" err="1" smtClean="0"/>
              <a:t>Neopixel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7630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Adafruit_CircuitPlayground.h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r>
              <a:rPr lang="en-US" dirty="0"/>
              <a:t>void setup()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// Initialize Circuit Playground library.</a:t>
            </a:r>
          </a:p>
          <a:p>
            <a:r>
              <a:rPr lang="en-US" dirty="0"/>
              <a:t>  </a:t>
            </a:r>
            <a:r>
              <a:rPr lang="en-US" dirty="0" err="1"/>
              <a:t>CircuitPlayground.begin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loop(){</a:t>
            </a:r>
          </a:p>
          <a:p>
            <a:r>
              <a:rPr lang="en-US" dirty="0"/>
              <a:t>  // </a:t>
            </a:r>
            <a:r>
              <a:rPr lang="en-US" sz="1400" dirty="0"/>
              <a:t>Parameters are (pixel number, red value (0 to 255), green value(0 to 255), blue value (0 to 255</a:t>
            </a:r>
            <a:r>
              <a:rPr lang="en-US" sz="1400" dirty="0" smtClean="0"/>
              <a:t>)</a:t>
            </a:r>
          </a:p>
          <a:p>
            <a:endParaRPr lang="en-US" sz="1400" dirty="0"/>
          </a:p>
          <a:p>
            <a:r>
              <a:rPr lang="en-US" dirty="0"/>
              <a:t>  </a:t>
            </a:r>
            <a:r>
              <a:rPr lang="en-US" dirty="0" err="1"/>
              <a:t>CircuitPlayground.strip.setPixelColor</a:t>
            </a:r>
            <a:r>
              <a:rPr lang="en-US" dirty="0"/>
              <a:t>(0,255,0,0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CircuitPlayground.strip.show</a:t>
            </a:r>
            <a:r>
              <a:rPr lang="en-US" dirty="0"/>
              <a:t>();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6724" y="4075596"/>
            <a:ext cx="4562476" cy="304800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67400" y="1915651"/>
            <a:ext cx="1066800" cy="646331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New functions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571874" y="2555866"/>
            <a:ext cx="2295527" cy="1519730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029200" y="2541698"/>
            <a:ext cx="1100138" cy="2090158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47674" y="4631856"/>
            <a:ext cx="4581526" cy="304800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029200" y="4784256"/>
            <a:ext cx="1676400" cy="0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705600" y="4397969"/>
            <a:ext cx="1981200" cy="923330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DON’T FORGET THIS – Or, you see nothing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9:30-9:45</a:t>
            </a:r>
            <a:endParaRPr lang="en-US" dirty="0"/>
          </a:p>
        </p:txBody>
      </p:sp>
      <p:sp>
        <p:nvSpPr>
          <p:cNvPr id="2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6A079B8-4E70-4CA0-A5C0-72B3345C18E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07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457200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dirty="0" smtClean="0"/>
              <a:t>Code-Analysis: Multiple </a:t>
            </a:r>
            <a:r>
              <a:rPr lang="en-US" sz="2800" dirty="0" err="1" smtClean="0"/>
              <a:t>Neopixels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763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</a:p>
          <a:p>
            <a:r>
              <a:rPr lang="en-US" dirty="0"/>
              <a:t> #include &lt;</a:t>
            </a:r>
            <a:r>
              <a:rPr lang="en-US" dirty="0" err="1"/>
              <a:t>Adafruit_CircuitPlayground.h</a:t>
            </a:r>
            <a:r>
              <a:rPr lang="en-US" dirty="0"/>
              <a:t>&gt;</a:t>
            </a:r>
          </a:p>
          <a:p>
            <a:r>
              <a:rPr lang="en-US" dirty="0"/>
              <a:t>void setup()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// Initialize Circuit Playground library.</a:t>
            </a:r>
          </a:p>
          <a:p>
            <a:r>
              <a:rPr lang="en-US" dirty="0"/>
              <a:t>  </a:t>
            </a:r>
            <a:r>
              <a:rPr lang="en-US" dirty="0" err="1"/>
              <a:t>CircuitPlayground.begin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loop(){</a:t>
            </a:r>
          </a:p>
          <a:p>
            <a:r>
              <a:rPr lang="en-US" dirty="0"/>
              <a:t>  // Parameters are (pixel number, red value (0 to 255), green value(0 to 255), blue value (0 to 255)</a:t>
            </a:r>
          </a:p>
          <a:p>
            <a:r>
              <a:rPr lang="en-US" dirty="0"/>
              <a:t>  </a:t>
            </a:r>
            <a:r>
              <a:rPr lang="en-US" dirty="0" err="1"/>
              <a:t>CircuitPlayground.strip.setPixelColor</a:t>
            </a:r>
            <a:r>
              <a:rPr lang="en-US" dirty="0"/>
              <a:t>(0,255,0,0);</a:t>
            </a:r>
          </a:p>
          <a:p>
            <a:r>
              <a:rPr lang="en-US" dirty="0"/>
              <a:t>  </a:t>
            </a:r>
            <a:r>
              <a:rPr lang="en-US" dirty="0" err="1"/>
              <a:t>CircuitPlayground.strip.setPixelColor</a:t>
            </a:r>
            <a:r>
              <a:rPr lang="en-US" dirty="0"/>
              <a:t>(2,0,255,0);</a:t>
            </a:r>
          </a:p>
          <a:p>
            <a:r>
              <a:rPr lang="en-US" dirty="0"/>
              <a:t>  </a:t>
            </a:r>
            <a:r>
              <a:rPr lang="en-US" dirty="0" err="1"/>
              <a:t>CircuitPlayground.strip.setPixelColor</a:t>
            </a:r>
            <a:r>
              <a:rPr lang="en-US" dirty="0"/>
              <a:t>(5,0,0,255);</a:t>
            </a:r>
          </a:p>
          <a:p>
            <a:r>
              <a:rPr lang="en-US" dirty="0"/>
              <a:t>  </a:t>
            </a:r>
            <a:r>
              <a:rPr lang="en-US" dirty="0" err="1"/>
              <a:t>CircuitPlayground.strip.setPixelColor</a:t>
            </a:r>
            <a:r>
              <a:rPr lang="en-US" dirty="0"/>
              <a:t>(8,255,255,255);</a:t>
            </a:r>
          </a:p>
          <a:p>
            <a:r>
              <a:rPr lang="en-US" dirty="0"/>
              <a:t>  </a:t>
            </a:r>
            <a:r>
              <a:rPr lang="en-US" dirty="0" err="1"/>
              <a:t>CircuitPlayground.strip.show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66724" y="4114800"/>
            <a:ext cx="4943476" cy="1371600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4" idx="1"/>
          </p:cNvCxnSpPr>
          <p:nvPr/>
        </p:nvCxnSpPr>
        <p:spPr>
          <a:xfrm flipH="1">
            <a:off x="5038725" y="4859634"/>
            <a:ext cx="600075" cy="169566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38800" y="4397969"/>
            <a:ext cx="3048000" cy="923330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Red, Green and Blue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And White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And Show.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5038725" y="4303348"/>
            <a:ext cx="600075" cy="328508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953001" y="4566645"/>
            <a:ext cx="685799" cy="100053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545806" y="5181600"/>
            <a:ext cx="1092994" cy="296217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929189" y="4666698"/>
            <a:ext cx="709611" cy="76540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9:45-10:00</a:t>
            </a:r>
            <a:endParaRPr lang="en-US" dirty="0"/>
          </a:p>
        </p:txBody>
      </p:sp>
      <p:sp>
        <p:nvSpPr>
          <p:cNvPr id="2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6A079B8-4E70-4CA0-A5C0-72B3345C18E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5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457200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dirty="0" smtClean="0"/>
              <a:t>Code-Analysis: Circle Pattern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520511"/>
            <a:ext cx="8763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</a:p>
          <a:p>
            <a:r>
              <a:rPr lang="en-US" dirty="0"/>
              <a:t>#include &lt;</a:t>
            </a:r>
            <a:r>
              <a:rPr lang="en-US" dirty="0" err="1"/>
              <a:t>Adafruit_CircuitPlayground.h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Wire.h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SPI.h</a:t>
            </a:r>
            <a:r>
              <a:rPr lang="en-US" dirty="0"/>
              <a:t>&gt;</a:t>
            </a:r>
          </a:p>
          <a:p>
            <a:r>
              <a:rPr lang="en-US" dirty="0"/>
              <a:t>void setup()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// Initialize Circuit Playground library.</a:t>
            </a:r>
          </a:p>
          <a:p>
            <a:r>
              <a:rPr lang="en-US" dirty="0"/>
              <a:t>  </a:t>
            </a:r>
            <a:r>
              <a:rPr lang="en-US" dirty="0" err="1"/>
              <a:t>CircuitPlayground.begin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loop(){</a:t>
            </a:r>
          </a:p>
          <a:p>
            <a:r>
              <a:rPr lang="en-US" dirty="0"/>
              <a:t>  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&lt;=10;i++){                             //Our make shift "clock"; It plugs in an integer between and ten and increases by 1 each time.</a:t>
            </a:r>
          </a:p>
          <a:p>
            <a:r>
              <a:rPr lang="en-US" dirty="0"/>
              <a:t>    </a:t>
            </a:r>
            <a:r>
              <a:rPr lang="en-US" dirty="0" err="1"/>
              <a:t>CircuitPlayground.strip.setPixelColor</a:t>
            </a:r>
            <a:r>
              <a:rPr lang="en-US" dirty="0"/>
              <a:t>(i-1,0,0,0); //Pixel number i-1 remains </a:t>
            </a:r>
            <a:r>
              <a:rPr lang="en-US" dirty="0" smtClean="0"/>
              <a:t>off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CircuitPlayground.strip.setPixelColor</a:t>
            </a:r>
            <a:r>
              <a:rPr lang="en-US" dirty="0"/>
              <a:t>(i,0,255,0); //Pixel number </a:t>
            </a:r>
            <a:r>
              <a:rPr lang="en-US" dirty="0" err="1"/>
              <a:t>i</a:t>
            </a:r>
            <a:r>
              <a:rPr lang="en-US" dirty="0"/>
              <a:t> turns </a:t>
            </a:r>
            <a:r>
              <a:rPr lang="en-US" dirty="0" smtClean="0"/>
              <a:t>green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CircuitPlayground.strip.show</a:t>
            </a:r>
            <a:r>
              <a:rPr lang="en-US" dirty="0"/>
              <a:t>();</a:t>
            </a:r>
          </a:p>
          <a:p>
            <a:r>
              <a:rPr lang="en-US" dirty="0"/>
              <a:t>    delay(100);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6724" y="4631856"/>
            <a:ext cx="4943476" cy="321144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57800" y="2937994"/>
            <a:ext cx="1143000" cy="369332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Off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>
            <a:stCxn id="23" idx="1"/>
          </p:cNvCxnSpPr>
          <p:nvPr/>
        </p:nvCxnSpPr>
        <p:spPr>
          <a:xfrm flipH="1">
            <a:off x="1981200" y="2937994"/>
            <a:ext cx="1752600" cy="682677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10188" y="3429000"/>
            <a:ext cx="642937" cy="369332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Red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974431" y="3798332"/>
            <a:ext cx="511970" cy="1459468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04800" y="5257800"/>
            <a:ext cx="4943476" cy="304800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733800" y="2753328"/>
            <a:ext cx="1143000" cy="369332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Loop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51709" y="1447800"/>
            <a:ext cx="4798219" cy="646331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i</a:t>
            </a:r>
            <a:r>
              <a:rPr lang="en-US" b="1" dirty="0" smtClean="0">
                <a:solidFill>
                  <a:schemeClr val="bg1"/>
                </a:solidFill>
              </a:rPr>
              <a:t> becomes 0 again at the beginning of the loop – making circle possible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10:00-10:15</a:t>
            </a:r>
            <a:endParaRPr lang="en-US" dirty="0"/>
          </a:p>
        </p:txBody>
      </p:sp>
      <p:sp>
        <p:nvSpPr>
          <p:cNvPr id="2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6A079B8-4E70-4CA0-A5C0-72B3345C18E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4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457200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dirty="0" smtClean="0"/>
              <a:t>Code-Analysis: Using Modulo Pattern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520511"/>
            <a:ext cx="8763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#include &lt;</a:t>
            </a:r>
            <a:r>
              <a:rPr lang="en-US" sz="1600" dirty="0" err="1"/>
              <a:t>Adafruit_CircuitPlayground.h</a:t>
            </a:r>
            <a:r>
              <a:rPr lang="en-US" sz="1600" dirty="0"/>
              <a:t>&gt;</a:t>
            </a:r>
          </a:p>
          <a:p>
            <a:r>
              <a:rPr lang="en-US" sz="1600" dirty="0"/>
              <a:t>#include &lt;</a:t>
            </a:r>
            <a:r>
              <a:rPr lang="en-US" sz="1600" dirty="0" err="1"/>
              <a:t>Wire.h</a:t>
            </a:r>
            <a:r>
              <a:rPr lang="en-US" sz="1600" dirty="0"/>
              <a:t>&gt;</a:t>
            </a:r>
          </a:p>
          <a:p>
            <a:r>
              <a:rPr lang="en-US" sz="1600" dirty="0"/>
              <a:t>#include &lt;</a:t>
            </a:r>
            <a:r>
              <a:rPr lang="en-US" sz="1600" dirty="0" err="1"/>
              <a:t>SPI.h</a:t>
            </a:r>
            <a:r>
              <a:rPr lang="en-US" sz="1600" dirty="0"/>
              <a:t>&gt;</a:t>
            </a:r>
          </a:p>
          <a:p>
            <a:r>
              <a:rPr lang="en-US" sz="1600" dirty="0"/>
              <a:t>void setup()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// Initialize Circuit Playground library.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CircuitPlayground.begin</a:t>
            </a:r>
            <a:r>
              <a:rPr lang="en-US" sz="1600" dirty="0"/>
              <a:t>();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void loop(){</a:t>
            </a:r>
          </a:p>
          <a:p>
            <a:endParaRPr lang="en-US" sz="1600" dirty="0"/>
          </a:p>
          <a:p>
            <a:r>
              <a:rPr lang="en-US" sz="1600" dirty="0"/>
              <a:t>  /* % means Modulus. It is used to find the remainder when you divide two integers.</a:t>
            </a:r>
          </a:p>
          <a:p>
            <a:r>
              <a:rPr lang="en-US" sz="1600" dirty="0"/>
              <a:t>   *  If a number is a multiple of its divider, then the remainder is zero. For example, 4%2=0. </a:t>
            </a:r>
          </a:p>
          <a:p>
            <a:r>
              <a:rPr lang="en-US" sz="1600" dirty="0"/>
              <a:t>   *  If not, then it spits out the nonzero remainder. For example, 5/3 has a remainder of two, so 5%3=2</a:t>
            </a:r>
          </a:p>
          <a:p>
            <a:r>
              <a:rPr lang="en-US" sz="1600" dirty="0"/>
              <a:t>  */</a:t>
            </a:r>
          </a:p>
          <a:p>
            <a:r>
              <a:rPr lang="en-US" sz="1600" dirty="0"/>
              <a:t>    for(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=0;i&gt;=0;i++){//Our make shift "clock"; It plugs in an integer 0 and increases by 1 each cycle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CircuitPlayground.strip.setPixelColor</a:t>
            </a:r>
            <a:r>
              <a:rPr lang="en-US" sz="1600" dirty="0"/>
              <a:t>((i-1)%10,0,0,0); //Pixel number i-1 remains </a:t>
            </a:r>
            <a:r>
              <a:rPr lang="en-US" sz="1600" dirty="0" smtClean="0"/>
              <a:t>off</a:t>
            </a:r>
          </a:p>
          <a:p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CircuitPlayground.strip.setPixelColor</a:t>
            </a:r>
            <a:r>
              <a:rPr lang="en-US" sz="1600" dirty="0"/>
              <a:t>(i%10,0,255,0); //Pixel number </a:t>
            </a:r>
            <a:r>
              <a:rPr lang="en-US" sz="1600" dirty="0" err="1"/>
              <a:t>i</a:t>
            </a:r>
            <a:r>
              <a:rPr lang="en-US" sz="1600" dirty="0"/>
              <a:t> turns </a:t>
            </a:r>
            <a:r>
              <a:rPr lang="en-US" sz="1600" dirty="0" smtClean="0"/>
              <a:t>green</a:t>
            </a:r>
          </a:p>
          <a:p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CircuitPlayground.strip.show</a:t>
            </a:r>
            <a:r>
              <a:rPr lang="en-US" sz="1600" dirty="0"/>
              <a:t>();</a:t>
            </a:r>
          </a:p>
          <a:p>
            <a:r>
              <a:rPr lang="en-US" sz="1600" dirty="0"/>
              <a:t>    delay(100);</a:t>
            </a:r>
          </a:p>
          <a:p>
            <a:r>
              <a:rPr lang="en-US" sz="1600" dirty="0"/>
              <a:t>    }</a:t>
            </a:r>
          </a:p>
          <a:p>
            <a:endParaRPr lang="en-US" sz="1600" dirty="0"/>
          </a:p>
          <a:p>
            <a:r>
              <a:rPr lang="en-US" sz="1600" dirty="0"/>
              <a:t>  </a:t>
            </a:r>
          </a:p>
          <a:p>
            <a:r>
              <a:rPr lang="en-US" sz="1600" dirty="0"/>
              <a:t>}</a:t>
            </a:r>
            <a:endParaRPr lang="en-US" sz="1600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286940" y="3048000"/>
            <a:ext cx="8628460" cy="1143000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038600" y="4191000"/>
            <a:ext cx="457201" cy="538162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886200" y="4200525"/>
            <a:ext cx="771525" cy="1057275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04800" y="5257800"/>
            <a:ext cx="4943476" cy="321144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10:15-10:45</a:t>
            </a:r>
            <a:endParaRPr lang="en-US" dirty="0"/>
          </a:p>
        </p:txBody>
      </p:sp>
      <p:sp>
        <p:nvSpPr>
          <p:cNvPr id="2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6A079B8-4E70-4CA0-A5C0-72B3345C18E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18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AD87-E41B-45E2-87B0-A6853628DE30}" type="datetime1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2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2514600"/>
            <a:ext cx="8229600" cy="563562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200" dirty="0" smtClean="0"/>
              <a:t>Session 1:	Basics of Circuit Playground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29729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2895600"/>
            <a:ext cx="8229600" cy="563562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dirty="0" smtClean="0"/>
              <a:t>Break 15 Minutes</a:t>
            </a:r>
            <a:endParaRPr 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602F-0B69-4A9A-A68E-412EAF7A26A5}" type="datetime1">
              <a:rPr lang="en-US" smtClean="0"/>
              <a:t>7/23/2017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10:45-11:00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217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457200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dirty="0" smtClean="0"/>
              <a:t>Code-Analysis: Holiday Pattern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520511"/>
            <a:ext cx="87630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void loop(){</a:t>
            </a:r>
          </a:p>
          <a:p>
            <a:endParaRPr lang="en-US" sz="1600" dirty="0"/>
          </a:p>
          <a:p>
            <a:r>
              <a:rPr lang="en-US" sz="1600" dirty="0"/>
              <a:t>     for(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 5; </a:t>
            </a:r>
            <a:r>
              <a:rPr lang="en-US" sz="1600" dirty="0" err="1"/>
              <a:t>i</a:t>
            </a:r>
            <a:r>
              <a:rPr lang="en-US" sz="1600" dirty="0"/>
              <a:t> ++){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CircuitPlayground.strip.setPixelColor</a:t>
            </a:r>
            <a:r>
              <a:rPr lang="en-US" sz="1600" dirty="0"/>
              <a:t>(2*i,100,0,0);   //2i means even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CircuitPlayground.strip.setPixelColor</a:t>
            </a:r>
            <a:r>
              <a:rPr lang="en-US" sz="1600" dirty="0"/>
              <a:t>(2*i+1, 0, 100, 0);  //2i+1 means odd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CircuitPlayground.strip.show</a:t>
            </a:r>
            <a:r>
              <a:rPr lang="en-US" sz="1600" dirty="0"/>
              <a:t>();</a:t>
            </a:r>
          </a:p>
          <a:p>
            <a:r>
              <a:rPr lang="en-US" sz="1600" dirty="0"/>
              <a:t> }</a:t>
            </a:r>
          </a:p>
          <a:p>
            <a:r>
              <a:rPr lang="en-US" sz="1600" dirty="0"/>
              <a:t> delay(500);</a:t>
            </a:r>
          </a:p>
          <a:p>
            <a:r>
              <a:rPr lang="en-US" sz="1600" dirty="0"/>
              <a:t>  for(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 5; </a:t>
            </a:r>
            <a:r>
              <a:rPr lang="en-US" sz="1600" dirty="0" err="1"/>
              <a:t>i</a:t>
            </a:r>
            <a:r>
              <a:rPr lang="en-US" sz="1600" dirty="0"/>
              <a:t> ++){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CircuitPlayground.strip.setPixelColor</a:t>
            </a:r>
            <a:r>
              <a:rPr lang="en-US" sz="1600" dirty="0"/>
              <a:t>(2*i+1,100,0,0); 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CircuitPlayground.strip.setPixelColor</a:t>
            </a:r>
            <a:r>
              <a:rPr lang="en-US" sz="1600" dirty="0"/>
              <a:t>(2*</a:t>
            </a:r>
            <a:r>
              <a:rPr lang="en-US" sz="1600" dirty="0" err="1"/>
              <a:t>i</a:t>
            </a:r>
            <a:r>
              <a:rPr lang="en-US" sz="1600" dirty="0"/>
              <a:t>, 0, 100, 0);</a:t>
            </a:r>
          </a:p>
          <a:p>
            <a:r>
              <a:rPr lang="en-US" sz="1600" dirty="0"/>
              <a:t>    </a:t>
            </a:r>
            <a:r>
              <a:rPr lang="en-US" sz="1600" dirty="0" smtClean="0"/>
              <a:t>    </a:t>
            </a:r>
            <a:r>
              <a:rPr lang="en-US" sz="1600" dirty="0" err="1"/>
              <a:t>CircuitPlayground.strip.show</a:t>
            </a:r>
            <a:r>
              <a:rPr lang="en-US" sz="1600" dirty="0"/>
              <a:t>();</a:t>
            </a:r>
          </a:p>
          <a:p>
            <a:r>
              <a:rPr lang="en-US" sz="1600" dirty="0"/>
              <a:t> }</a:t>
            </a:r>
          </a:p>
          <a:p>
            <a:r>
              <a:rPr lang="en-US" sz="1600" dirty="0"/>
              <a:t> delay(500);</a:t>
            </a:r>
          </a:p>
          <a:p>
            <a:endParaRPr lang="en-US" sz="1600" dirty="0"/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}</a:t>
            </a:r>
            <a:endParaRPr lang="en-US" sz="1600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343495" y="990600"/>
            <a:ext cx="5676305" cy="1219200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11:30-11:40</a:t>
            </a:r>
            <a:endParaRPr lang="en-US" dirty="0"/>
          </a:p>
        </p:txBody>
      </p:sp>
      <p:sp>
        <p:nvSpPr>
          <p:cNvPr id="2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6A079B8-4E70-4CA0-A5C0-72B3345C18E0}" type="slidenum">
              <a:rPr lang="en-US" smtClean="0"/>
              <a:t>21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33375" y="2514600"/>
            <a:ext cx="5676305" cy="1219200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60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457200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dirty="0" smtClean="0"/>
              <a:t>Code-Analysis: </a:t>
            </a:r>
            <a:r>
              <a:rPr lang="en-US" sz="2800" dirty="0" err="1" smtClean="0"/>
              <a:t>LeafShield</a:t>
            </a:r>
            <a:r>
              <a:rPr lang="en-US" sz="2800" dirty="0" smtClean="0"/>
              <a:t> Pattern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520511"/>
            <a:ext cx="8763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void </a:t>
            </a:r>
            <a:r>
              <a:rPr lang="en-US" sz="1600" dirty="0" err="1"/>
              <a:t>leafshield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r, </a:t>
            </a:r>
            <a:r>
              <a:rPr lang="en-US" sz="1600" dirty="0" err="1"/>
              <a:t>int</a:t>
            </a:r>
            <a:r>
              <a:rPr lang="en-US" sz="1600" dirty="0"/>
              <a:t> g, </a:t>
            </a:r>
            <a:r>
              <a:rPr lang="en-US" sz="1600" dirty="0" err="1"/>
              <a:t>int</a:t>
            </a:r>
            <a:r>
              <a:rPr lang="en-US" sz="1600" dirty="0"/>
              <a:t> b){</a:t>
            </a:r>
          </a:p>
          <a:p>
            <a:r>
              <a:rPr lang="en-US" sz="1600" dirty="0"/>
              <a:t>  for(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&gt;=0; </a:t>
            </a:r>
            <a:r>
              <a:rPr lang="en-US" sz="1600" dirty="0" err="1"/>
              <a:t>i</a:t>
            </a:r>
            <a:r>
              <a:rPr lang="en-US" sz="1600" dirty="0" smtClean="0"/>
              <a:t>++){</a:t>
            </a:r>
          </a:p>
          <a:p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CircuitPlayground.strip.setPixelColor</a:t>
            </a:r>
            <a:r>
              <a:rPr lang="en-US" sz="1600" dirty="0"/>
              <a:t>(</a:t>
            </a:r>
            <a:r>
              <a:rPr lang="en-US" sz="1600" dirty="0" err="1"/>
              <a:t>i</a:t>
            </a:r>
            <a:r>
              <a:rPr lang="en-US" sz="1600" dirty="0"/>
              <a:t> % 10, r, g, b);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CircuitPlayground.strip.setPixelColor</a:t>
            </a:r>
            <a:r>
              <a:rPr lang="en-US" sz="1600" dirty="0"/>
              <a:t>((</a:t>
            </a:r>
            <a:r>
              <a:rPr lang="en-US" sz="1600" dirty="0" err="1"/>
              <a:t>i</a:t>
            </a:r>
            <a:r>
              <a:rPr lang="en-US" sz="1600" dirty="0"/>
              <a:t> + 1) % 10, 0, 0, 0);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CircuitPlayground.strip.setPixelColor</a:t>
            </a:r>
            <a:r>
              <a:rPr lang="en-US" sz="1600" dirty="0"/>
              <a:t>((</a:t>
            </a:r>
            <a:r>
              <a:rPr lang="en-US" sz="1600" dirty="0" err="1"/>
              <a:t>i</a:t>
            </a:r>
            <a:r>
              <a:rPr lang="en-US" sz="1600" dirty="0"/>
              <a:t> + 2) % 10, r, g, b);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CircuitPlayground.strip.setPixelColor</a:t>
            </a:r>
            <a:r>
              <a:rPr lang="en-US" sz="1600" dirty="0"/>
              <a:t>((</a:t>
            </a:r>
            <a:r>
              <a:rPr lang="en-US" sz="1600" dirty="0" err="1"/>
              <a:t>i</a:t>
            </a:r>
            <a:r>
              <a:rPr lang="en-US" sz="1600" dirty="0"/>
              <a:t> + 3) % 10, 0, 0, 0);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CircuitPlayground.strip.setPixelColor</a:t>
            </a:r>
            <a:r>
              <a:rPr lang="en-US" sz="1600" dirty="0"/>
              <a:t>((</a:t>
            </a:r>
            <a:r>
              <a:rPr lang="en-US" sz="1600" dirty="0" err="1"/>
              <a:t>i</a:t>
            </a:r>
            <a:r>
              <a:rPr lang="en-US" sz="1600" dirty="0"/>
              <a:t> + 4) % 10, r, g, b);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CircuitPlayground.strip.setPixelColor</a:t>
            </a:r>
            <a:r>
              <a:rPr lang="en-US" sz="1600" dirty="0"/>
              <a:t>((</a:t>
            </a:r>
            <a:r>
              <a:rPr lang="en-US" sz="1600" dirty="0" err="1"/>
              <a:t>i</a:t>
            </a:r>
            <a:r>
              <a:rPr lang="en-US" sz="1600" dirty="0"/>
              <a:t> + 5) % 10, 0, 0, 0);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CircuitPlayground.strip.setPixelColor</a:t>
            </a:r>
            <a:r>
              <a:rPr lang="en-US" sz="1600" dirty="0"/>
              <a:t>((</a:t>
            </a:r>
            <a:r>
              <a:rPr lang="en-US" sz="1600" dirty="0" err="1"/>
              <a:t>i</a:t>
            </a:r>
            <a:r>
              <a:rPr lang="en-US" sz="1600" dirty="0"/>
              <a:t> + 6) % 10, r, g, b);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CircuitPlayground.strip.setPixelColor</a:t>
            </a:r>
            <a:r>
              <a:rPr lang="en-US" sz="1600" dirty="0"/>
              <a:t>((</a:t>
            </a:r>
            <a:r>
              <a:rPr lang="en-US" sz="1600" dirty="0" err="1"/>
              <a:t>i</a:t>
            </a:r>
            <a:r>
              <a:rPr lang="en-US" sz="1600" dirty="0"/>
              <a:t> + 7) % 10, 0, 0, 0);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CircuitPlayground.strip.setPixelColor</a:t>
            </a:r>
            <a:r>
              <a:rPr lang="en-US" sz="1600" dirty="0"/>
              <a:t>((</a:t>
            </a:r>
            <a:r>
              <a:rPr lang="en-US" sz="1600" dirty="0" err="1"/>
              <a:t>i</a:t>
            </a:r>
            <a:r>
              <a:rPr lang="en-US" sz="1600" dirty="0"/>
              <a:t> + 8) % 10, r, g, b);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CircuitPlayground.strip.setPixelColor</a:t>
            </a:r>
            <a:r>
              <a:rPr lang="en-US" sz="1600" dirty="0"/>
              <a:t>((</a:t>
            </a:r>
            <a:r>
              <a:rPr lang="en-US" sz="1600" dirty="0" err="1"/>
              <a:t>i</a:t>
            </a:r>
            <a:r>
              <a:rPr lang="en-US" sz="1600" dirty="0"/>
              <a:t> + 9) % 10, 0, 0, 0);</a:t>
            </a:r>
          </a:p>
          <a:p>
            <a:r>
              <a:rPr lang="en-US" sz="1600" dirty="0"/>
              <a:t>    delay(600);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CircuitPlayground.strip.show</a:t>
            </a:r>
            <a:r>
              <a:rPr lang="en-US" sz="1600" dirty="0" smtClean="0"/>
              <a:t>();</a:t>
            </a:r>
          </a:p>
          <a:p>
            <a:endParaRPr lang="en-US" sz="1600" dirty="0"/>
          </a:p>
          <a:p>
            <a:r>
              <a:rPr lang="en-US" sz="1600" dirty="0"/>
              <a:t>  }</a:t>
            </a:r>
          </a:p>
          <a:p>
            <a:r>
              <a:rPr lang="en-US" sz="1600" dirty="0" smtClean="0"/>
              <a:t>}</a:t>
            </a:r>
          </a:p>
          <a:p>
            <a:endParaRPr lang="en-US" sz="1600" dirty="0"/>
          </a:p>
          <a:p>
            <a:endParaRPr lang="en-US" sz="1600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343495" y="1173658"/>
            <a:ext cx="5676305" cy="3169742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11:40-11:50</a:t>
            </a:r>
            <a:endParaRPr lang="en-US" dirty="0"/>
          </a:p>
        </p:txBody>
      </p:sp>
      <p:sp>
        <p:nvSpPr>
          <p:cNvPr id="2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6A079B8-4E70-4CA0-A5C0-72B3345C18E0}" type="slidenum">
              <a:rPr lang="en-US" smtClean="0"/>
              <a:t>22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52599" y="5029200"/>
            <a:ext cx="4798219" cy="369332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Many More Patterns – Let’s Play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317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2895600"/>
            <a:ext cx="8229600" cy="563562"/>
          </a:xfrm>
          <a:solidFill>
            <a:srgbClr val="0000FF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QA, Recap  and See you Tomorrow (Session 3)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602F-0B69-4A9A-A68E-412EAF7A26A5}" type="datetime1">
              <a:rPr lang="en-US" smtClean="0"/>
              <a:t>7/23/2017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10:50-12:00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088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70832362"/>
              </p:ext>
            </p:extLst>
          </p:nvPr>
        </p:nvGraphicFramePr>
        <p:xfrm>
          <a:off x="381000" y="990600"/>
          <a:ext cx="83058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Day 3:	 </a:t>
            </a:r>
            <a:r>
              <a:rPr lang="en-US" dirty="0" err="1" smtClean="0"/>
              <a:t>Musicbox</a:t>
            </a:r>
            <a:r>
              <a:rPr lang="en-US" dirty="0" smtClean="0"/>
              <a:t> with Light Patterns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6517-9759-4BA8-B5C5-EAF64578B75C}" type="datetime1">
              <a:rPr lang="en-US" smtClean="0"/>
              <a:t>7/23/2017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9:00 – 9:15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486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84200321"/>
              </p:ext>
            </p:extLst>
          </p:nvPr>
        </p:nvGraphicFramePr>
        <p:xfrm>
          <a:off x="381000" y="914400"/>
          <a:ext cx="84582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dirty="0" smtClean="0"/>
              <a:t>Details of Session 3 – RGB Math  </a:t>
            </a:r>
            <a:endParaRPr 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602F-0B69-4A9A-A68E-412EAF7A26A5}" type="datetime1">
              <a:rPr lang="en-US" smtClean="0"/>
              <a:t>7/23/2017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9:15-9:30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0276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457200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dirty="0" smtClean="0"/>
              <a:t>Code-Analysis: Single Tone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520511"/>
            <a:ext cx="8763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</a:p>
          <a:p>
            <a:r>
              <a:rPr lang="en-US" dirty="0"/>
              <a:t>#include &lt;</a:t>
            </a:r>
            <a:r>
              <a:rPr lang="en-US" dirty="0" err="1"/>
              <a:t>Adafruit_CircuitPlayground.h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Wire.h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SPI.h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void setup() {</a:t>
            </a:r>
          </a:p>
          <a:p>
            <a:r>
              <a:rPr lang="en-US" dirty="0"/>
              <a:t>  // put your setup code here, to run once:</a:t>
            </a:r>
          </a:p>
          <a:p>
            <a:r>
              <a:rPr lang="en-US" dirty="0"/>
              <a:t>  </a:t>
            </a:r>
            <a:r>
              <a:rPr lang="en-US" dirty="0" err="1"/>
              <a:t>CircuitPlayground.begin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loop() {</a:t>
            </a:r>
          </a:p>
          <a:p>
            <a:r>
              <a:rPr lang="en-US" dirty="0"/>
              <a:t>  </a:t>
            </a:r>
            <a:r>
              <a:rPr lang="en-US" dirty="0" err="1"/>
              <a:t>CircuitPlayground.playTone</a:t>
            </a:r>
            <a:r>
              <a:rPr lang="en-US" dirty="0"/>
              <a:t>(131, 500); //Frequency of the note and for how long to play it (milliseconds)</a:t>
            </a:r>
          </a:p>
          <a:p>
            <a:r>
              <a:rPr lang="en-US" dirty="0"/>
              <a:t>  delay(1000);                          //Time between notes "gap"</a:t>
            </a:r>
          </a:p>
          <a:p>
            <a:r>
              <a:rPr lang="en-US" dirty="0"/>
              <a:t>}}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71474" y="3584106"/>
            <a:ext cx="4943476" cy="321144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352800" y="3122660"/>
            <a:ext cx="609600" cy="461446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733800" y="2753328"/>
            <a:ext cx="2667000" cy="369332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Frequency &amp; How long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51709" y="1447800"/>
            <a:ext cx="3315891" cy="646331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Very easy to produce a tone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Almost like </a:t>
            </a:r>
            <a:r>
              <a:rPr lang="en-US" b="1" dirty="0" err="1" smtClean="0">
                <a:solidFill>
                  <a:schemeClr val="bg1"/>
                </a:solidFill>
              </a:rPr>
              <a:t>Neopixel</a:t>
            </a:r>
            <a:r>
              <a:rPr lang="en-US" b="1" dirty="0" smtClean="0">
                <a:solidFill>
                  <a:schemeClr val="bg1"/>
                </a:solidFill>
              </a:rPr>
              <a:t> light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9:30-10:00</a:t>
            </a:r>
            <a:endParaRPr lang="en-US" dirty="0"/>
          </a:p>
        </p:txBody>
      </p:sp>
      <p:sp>
        <p:nvSpPr>
          <p:cNvPr id="2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6A079B8-4E70-4CA0-A5C0-72B3345C18E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605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457200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dirty="0" smtClean="0"/>
              <a:t>Code-Analysis: A Tune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520511"/>
            <a:ext cx="8763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err="1"/>
              <a:t>CircuitPlayground.playTone</a:t>
            </a:r>
            <a:r>
              <a:rPr lang="en-US" dirty="0"/>
              <a:t>(329.63, 1400);</a:t>
            </a:r>
          </a:p>
          <a:p>
            <a:r>
              <a:rPr lang="en-US" dirty="0"/>
              <a:t>  </a:t>
            </a:r>
            <a:r>
              <a:rPr lang="en-US" dirty="0" err="1"/>
              <a:t>CircuitPlayground.playTone</a:t>
            </a:r>
            <a:r>
              <a:rPr lang="en-US" dirty="0"/>
              <a:t>(261.63, 1400);</a:t>
            </a:r>
          </a:p>
          <a:p>
            <a:r>
              <a:rPr lang="en-US" dirty="0"/>
              <a:t>  </a:t>
            </a:r>
            <a:r>
              <a:rPr lang="en-US" dirty="0" err="1"/>
              <a:t>CircuitPlayground.playTone</a:t>
            </a:r>
            <a:r>
              <a:rPr lang="en-US" dirty="0"/>
              <a:t>(293.66, 1400);</a:t>
            </a:r>
          </a:p>
          <a:p>
            <a:r>
              <a:rPr lang="en-US" dirty="0"/>
              <a:t>  </a:t>
            </a:r>
            <a:r>
              <a:rPr lang="en-US" dirty="0" err="1"/>
              <a:t>CircuitPlayground.playTone</a:t>
            </a:r>
            <a:r>
              <a:rPr lang="en-US" dirty="0"/>
              <a:t>(246.94, 1400);</a:t>
            </a:r>
          </a:p>
          <a:p>
            <a:r>
              <a:rPr lang="en-US" dirty="0"/>
              <a:t>  </a:t>
            </a:r>
            <a:r>
              <a:rPr lang="en-US" dirty="0" err="1"/>
              <a:t>CircuitPlayground.playTone</a:t>
            </a:r>
            <a:r>
              <a:rPr lang="en-US" dirty="0"/>
              <a:t>(261.63, 1400);</a:t>
            </a:r>
          </a:p>
          <a:p>
            <a:r>
              <a:rPr lang="en-US" dirty="0"/>
              <a:t>  </a:t>
            </a:r>
            <a:r>
              <a:rPr lang="en-US" dirty="0" err="1"/>
              <a:t>CircuitPlayground.playTone</a:t>
            </a:r>
            <a:r>
              <a:rPr lang="en-US" dirty="0"/>
              <a:t>(220.00, 1400);</a:t>
            </a:r>
          </a:p>
          <a:p>
            <a:r>
              <a:rPr lang="en-US" dirty="0"/>
              <a:t>  </a:t>
            </a:r>
            <a:r>
              <a:rPr lang="en-US" dirty="0" err="1"/>
              <a:t>CircuitPlayground.playTone</a:t>
            </a:r>
            <a:r>
              <a:rPr lang="en-US" dirty="0"/>
              <a:t>(207.65, 1400);</a:t>
            </a:r>
          </a:p>
          <a:p>
            <a:r>
              <a:rPr lang="en-US" dirty="0"/>
              <a:t>  </a:t>
            </a:r>
            <a:r>
              <a:rPr lang="en-US" dirty="0" err="1"/>
              <a:t>CircuitPlayground.playTone</a:t>
            </a:r>
            <a:r>
              <a:rPr lang="en-US" dirty="0"/>
              <a:t>(246.94, 1400);</a:t>
            </a:r>
          </a:p>
          <a:p>
            <a:r>
              <a:rPr lang="en-US" dirty="0"/>
              <a:t>  </a:t>
            </a:r>
            <a:r>
              <a:rPr lang="en-US" dirty="0" err="1"/>
              <a:t>CircuitPlayground.playTone</a:t>
            </a:r>
            <a:r>
              <a:rPr lang="en-US" dirty="0"/>
              <a:t>(329.63, 1400);</a:t>
            </a:r>
          </a:p>
          <a:p>
            <a:r>
              <a:rPr lang="en-US" dirty="0"/>
              <a:t>  </a:t>
            </a:r>
            <a:r>
              <a:rPr lang="en-US" dirty="0" err="1"/>
              <a:t>CircuitPlayground.playTone</a:t>
            </a:r>
            <a:r>
              <a:rPr lang="en-US" dirty="0"/>
              <a:t>(261.63, 1400);</a:t>
            </a:r>
          </a:p>
          <a:p>
            <a:r>
              <a:rPr lang="en-US" dirty="0"/>
              <a:t>  </a:t>
            </a:r>
            <a:r>
              <a:rPr lang="en-US" dirty="0" err="1"/>
              <a:t>CircuitPlayground.playTone</a:t>
            </a:r>
            <a:r>
              <a:rPr lang="en-US" dirty="0"/>
              <a:t>(293.66, 1400);</a:t>
            </a:r>
          </a:p>
          <a:p>
            <a:r>
              <a:rPr lang="en-US" dirty="0"/>
              <a:t>  </a:t>
            </a:r>
            <a:r>
              <a:rPr lang="en-US" dirty="0" err="1"/>
              <a:t>CircuitPlayground.playTone</a:t>
            </a:r>
            <a:r>
              <a:rPr lang="en-US" dirty="0"/>
              <a:t>(246.94, 1400);</a:t>
            </a:r>
          </a:p>
          <a:p>
            <a:r>
              <a:rPr lang="en-US" dirty="0"/>
              <a:t>  </a:t>
            </a:r>
            <a:r>
              <a:rPr lang="en-US" dirty="0" err="1"/>
              <a:t>CircuitPlayground.playTone</a:t>
            </a:r>
            <a:r>
              <a:rPr lang="en-US" dirty="0"/>
              <a:t>(261.63, 700);</a:t>
            </a:r>
          </a:p>
          <a:p>
            <a:r>
              <a:rPr lang="en-US" dirty="0"/>
              <a:t>  </a:t>
            </a:r>
            <a:r>
              <a:rPr lang="en-US" dirty="0" err="1"/>
              <a:t>CircuitPlayground.playTone</a:t>
            </a:r>
            <a:r>
              <a:rPr lang="en-US" dirty="0"/>
              <a:t>(329.63, 700);</a:t>
            </a:r>
          </a:p>
          <a:p>
            <a:r>
              <a:rPr lang="en-US" dirty="0"/>
              <a:t>  </a:t>
            </a:r>
            <a:r>
              <a:rPr lang="en-US" dirty="0" err="1"/>
              <a:t>CircuitPlayground.playTone</a:t>
            </a:r>
            <a:r>
              <a:rPr lang="en-US" dirty="0"/>
              <a:t>(440.00, 700);</a:t>
            </a:r>
          </a:p>
          <a:p>
            <a:r>
              <a:rPr lang="en-US" dirty="0"/>
              <a:t>  </a:t>
            </a:r>
            <a:r>
              <a:rPr lang="en-US" dirty="0" err="1"/>
              <a:t>CircuitPlayground.playTone</a:t>
            </a:r>
            <a:r>
              <a:rPr lang="en-US" dirty="0"/>
              <a:t>(440.00, 700);</a:t>
            </a:r>
          </a:p>
          <a:p>
            <a:r>
              <a:rPr lang="en-US" dirty="0"/>
              <a:t>  </a:t>
            </a:r>
            <a:r>
              <a:rPr lang="en-US" dirty="0" err="1"/>
              <a:t>CircuitPlayground.playTone</a:t>
            </a:r>
            <a:r>
              <a:rPr lang="en-US" dirty="0"/>
              <a:t>(415.30, 2800);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05400" y="3059667"/>
            <a:ext cx="3315891" cy="369332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Part of a Tune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10:00-10:15</a:t>
            </a:r>
            <a:endParaRPr lang="en-US" dirty="0"/>
          </a:p>
        </p:txBody>
      </p:sp>
      <p:sp>
        <p:nvSpPr>
          <p:cNvPr id="2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6A079B8-4E70-4CA0-A5C0-72B3345C18E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60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457200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dirty="0" smtClean="0"/>
              <a:t>Code-Analysis: </a:t>
            </a:r>
            <a:r>
              <a:rPr lang="en-US" sz="2800" dirty="0" err="1" smtClean="0"/>
              <a:t>Controling</a:t>
            </a:r>
            <a:r>
              <a:rPr lang="en-US" sz="2800" dirty="0" smtClean="0"/>
              <a:t> – Single Button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2438400"/>
            <a:ext cx="8763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loop() {</a:t>
            </a:r>
          </a:p>
          <a:p>
            <a:r>
              <a:rPr lang="en-US" dirty="0"/>
              <a:t>  if(</a:t>
            </a:r>
            <a:r>
              <a:rPr lang="en-US" dirty="0" err="1"/>
              <a:t>CircuitPlayground.leftButton</a:t>
            </a:r>
            <a:r>
              <a:rPr lang="en-US" dirty="0"/>
              <a:t>()){                 //IF the Left button is pressed</a:t>
            </a:r>
          </a:p>
          <a:p>
            <a:r>
              <a:rPr lang="en-US" dirty="0"/>
              <a:t>    </a:t>
            </a:r>
            <a:r>
              <a:rPr lang="en-US" dirty="0" err="1"/>
              <a:t>CircuitPlayground.strip.setPixelColor</a:t>
            </a:r>
            <a:r>
              <a:rPr lang="en-US" dirty="0"/>
              <a:t>(4,255,0,0); //Pixel number 4 (5th pixel) turns red</a:t>
            </a:r>
          </a:p>
          <a:p>
            <a:r>
              <a:rPr lang="en-US" dirty="0"/>
              <a:t>    </a:t>
            </a:r>
            <a:r>
              <a:rPr lang="en-US" dirty="0" err="1"/>
              <a:t>CircuitPlayground.strip.show</a:t>
            </a:r>
            <a:r>
              <a:rPr lang="en-US" dirty="0"/>
              <a:t>();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else{                                               //"else" if the Left button is NOT pressed</a:t>
            </a:r>
          </a:p>
          <a:p>
            <a:r>
              <a:rPr lang="en-US" dirty="0"/>
              <a:t>    </a:t>
            </a:r>
            <a:r>
              <a:rPr lang="en-US" dirty="0" err="1"/>
              <a:t>CircuitPlayground.strip.setPixelColor</a:t>
            </a:r>
            <a:r>
              <a:rPr lang="en-US" dirty="0"/>
              <a:t>(4,0,0,0);   //Pixel number 4 (5th pixel) is off</a:t>
            </a:r>
          </a:p>
          <a:p>
            <a:r>
              <a:rPr lang="en-US" dirty="0"/>
              <a:t>    </a:t>
            </a:r>
            <a:r>
              <a:rPr lang="en-US" dirty="0" err="1"/>
              <a:t>CircuitPlayground.strip.show</a:t>
            </a:r>
            <a:r>
              <a:rPr lang="en-US" dirty="0"/>
              <a:t>();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70459" y="1676400"/>
            <a:ext cx="3315891" cy="369332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If the Left button press = True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10:15-10:30</a:t>
            </a:r>
            <a:endParaRPr lang="en-US" dirty="0"/>
          </a:p>
        </p:txBody>
      </p:sp>
      <p:sp>
        <p:nvSpPr>
          <p:cNvPr id="2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6A079B8-4E70-4CA0-A5C0-72B3345C18E0}" type="slidenum">
              <a:rPr lang="en-US" smtClean="0"/>
              <a:t>28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362200" y="2133600"/>
            <a:ext cx="381000" cy="685800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86400" y="1676400"/>
            <a:ext cx="3315891" cy="369332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If the Left button press = False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990600" y="2045732"/>
            <a:ext cx="4686300" cy="1962328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4226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2895600"/>
            <a:ext cx="8229600" cy="563562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dirty="0" smtClean="0"/>
              <a:t>Break 15 Minutes</a:t>
            </a:r>
            <a:endParaRPr 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602F-0B69-4A9A-A68E-412EAF7A26A5}" type="datetime1">
              <a:rPr lang="en-US" smtClean="0"/>
              <a:t>7/23/2017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10:30-10:45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954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65636188"/>
              </p:ext>
            </p:extLst>
          </p:nvPr>
        </p:nvGraphicFramePr>
        <p:xfrm>
          <a:off x="381000" y="914400"/>
          <a:ext cx="84582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Session 1:	Lesson Plan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602F-0B69-4A9A-A68E-412EAF7A26A5}" type="datetime1">
              <a:rPr lang="en-US" smtClean="0"/>
              <a:t>7/23/2017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9:00- 9:15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3036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457200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dirty="0" smtClean="0"/>
              <a:t>Code-Analysis: </a:t>
            </a:r>
            <a:r>
              <a:rPr lang="en-US" sz="2800" dirty="0" err="1" smtClean="0"/>
              <a:t>Controling</a:t>
            </a:r>
            <a:r>
              <a:rPr lang="en-US" sz="2800" dirty="0" smtClean="0"/>
              <a:t> – Buttons – AND Logic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2438400"/>
            <a:ext cx="8763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loop() {</a:t>
            </a:r>
          </a:p>
          <a:p>
            <a:r>
              <a:rPr lang="en-US" dirty="0"/>
              <a:t>  if(</a:t>
            </a:r>
            <a:r>
              <a:rPr lang="en-US" dirty="0" err="1"/>
              <a:t>CircuitPlayground.leftButton</a:t>
            </a:r>
            <a:r>
              <a:rPr lang="en-US" dirty="0"/>
              <a:t>()&amp;&amp; </a:t>
            </a:r>
            <a:r>
              <a:rPr lang="en-US" dirty="0" err="1"/>
              <a:t>CircuitPlayground.rightButton</a:t>
            </a:r>
            <a:r>
              <a:rPr lang="en-US" dirty="0"/>
              <a:t>())//BOTH buttons must be pressed to turn on pixel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</a:t>
            </a:r>
            <a:r>
              <a:rPr lang="en-US" dirty="0" err="1"/>
              <a:t>CircuitPlayground.strip.setPixelColor</a:t>
            </a:r>
            <a:r>
              <a:rPr lang="en-US" dirty="0"/>
              <a:t>(4,255,0,0);</a:t>
            </a:r>
          </a:p>
          <a:p>
            <a:r>
              <a:rPr lang="en-US" dirty="0"/>
              <a:t>    </a:t>
            </a:r>
            <a:r>
              <a:rPr lang="en-US" dirty="0" err="1"/>
              <a:t>CircuitPlayground.strip.show</a:t>
            </a:r>
            <a:r>
              <a:rPr lang="en-US" dirty="0"/>
              <a:t>();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else{</a:t>
            </a:r>
          </a:p>
          <a:p>
            <a:r>
              <a:rPr lang="en-US" dirty="0"/>
              <a:t>    </a:t>
            </a:r>
            <a:r>
              <a:rPr lang="en-US" dirty="0" err="1"/>
              <a:t>CircuitPlayground.strip.setPixelColor</a:t>
            </a:r>
            <a:r>
              <a:rPr lang="en-US" dirty="0"/>
              <a:t>(4,0,0,0);</a:t>
            </a:r>
          </a:p>
          <a:p>
            <a:r>
              <a:rPr lang="en-US" dirty="0"/>
              <a:t>    </a:t>
            </a:r>
            <a:r>
              <a:rPr lang="en-US" dirty="0" err="1"/>
              <a:t>CircuitPlayground.strip.show</a:t>
            </a:r>
            <a:r>
              <a:rPr lang="en-US" dirty="0"/>
              <a:t>();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1001" y="1676400"/>
            <a:ext cx="2286000" cy="276999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If the Left button press = True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10:45-11:00</a:t>
            </a:r>
            <a:endParaRPr lang="en-US" dirty="0"/>
          </a:p>
        </p:txBody>
      </p:sp>
      <p:sp>
        <p:nvSpPr>
          <p:cNvPr id="2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6A079B8-4E70-4CA0-A5C0-72B3345C18E0}" type="slidenum">
              <a:rPr lang="en-US" smtClean="0"/>
              <a:t>30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209800" y="1953399"/>
            <a:ext cx="152400" cy="866001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91000" y="4395252"/>
            <a:ext cx="3315891" cy="646331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Even if One button is off, </a:t>
            </a:r>
            <a:r>
              <a:rPr lang="en-US" b="1" dirty="0" err="1" smtClean="0">
                <a:solidFill>
                  <a:schemeClr val="bg1"/>
                </a:solidFill>
              </a:rPr>
              <a:t>Neopixel</a:t>
            </a:r>
            <a:r>
              <a:rPr lang="en-US" b="1" dirty="0" smtClean="0">
                <a:solidFill>
                  <a:schemeClr val="bg1"/>
                </a:solidFill>
              </a:rPr>
              <a:t> is off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0" y="1649373"/>
            <a:ext cx="2286000" cy="276999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If the RIGHT button press = True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029199" y="1954173"/>
            <a:ext cx="152400" cy="866001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24200" y="1677174"/>
            <a:ext cx="609600" cy="276999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AND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352800" y="1926372"/>
            <a:ext cx="152400" cy="866001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990600" y="4608582"/>
            <a:ext cx="3200400" cy="192018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230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457200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dirty="0" smtClean="0"/>
              <a:t>Code-Analysis: </a:t>
            </a:r>
            <a:r>
              <a:rPr lang="en-US" sz="2800" dirty="0" err="1" smtClean="0"/>
              <a:t>Controling</a:t>
            </a:r>
            <a:r>
              <a:rPr lang="en-US" sz="2800" dirty="0" smtClean="0"/>
              <a:t> – Buttons – </a:t>
            </a:r>
            <a:r>
              <a:rPr lang="en-US" sz="2800" dirty="0" err="1" smtClean="0"/>
              <a:t>ORLogic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2438400"/>
            <a:ext cx="8763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loop() {</a:t>
            </a:r>
          </a:p>
          <a:p>
            <a:r>
              <a:rPr lang="en-US" dirty="0"/>
              <a:t>  if(</a:t>
            </a:r>
            <a:r>
              <a:rPr lang="en-US" dirty="0" err="1"/>
              <a:t>CircuitPlayground.leftButton</a:t>
            </a:r>
            <a:r>
              <a:rPr lang="en-US" dirty="0" smtClean="0"/>
              <a:t>()|| </a:t>
            </a:r>
            <a:r>
              <a:rPr lang="en-US" dirty="0" err="1"/>
              <a:t>CircuitPlayground.rightButton</a:t>
            </a:r>
            <a:r>
              <a:rPr lang="en-US" dirty="0"/>
              <a:t>())//BOTH buttons must be pressed to turn on pixel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</a:t>
            </a:r>
            <a:r>
              <a:rPr lang="en-US" dirty="0" err="1"/>
              <a:t>CircuitPlayground.strip.setPixelColor</a:t>
            </a:r>
            <a:r>
              <a:rPr lang="en-US" dirty="0"/>
              <a:t>(4,255,0,0);</a:t>
            </a:r>
          </a:p>
          <a:p>
            <a:r>
              <a:rPr lang="en-US" dirty="0"/>
              <a:t>    </a:t>
            </a:r>
            <a:r>
              <a:rPr lang="en-US" dirty="0" err="1"/>
              <a:t>CircuitPlayground.strip.show</a:t>
            </a:r>
            <a:r>
              <a:rPr lang="en-US" dirty="0"/>
              <a:t>();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else{</a:t>
            </a:r>
          </a:p>
          <a:p>
            <a:r>
              <a:rPr lang="en-US" dirty="0"/>
              <a:t>    </a:t>
            </a:r>
            <a:r>
              <a:rPr lang="en-US" dirty="0" err="1"/>
              <a:t>CircuitPlayground.strip.setPixelColor</a:t>
            </a:r>
            <a:r>
              <a:rPr lang="en-US" dirty="0"/>
              <a:t>(4,0,0,0);</a:t>
            </a:r>
          </a:p>
          <a:p>
            <a:r>
              <a:rPr lang="en-US" dirty="0"/>
              <a:t>    </a:t>
            </a:r>
            <a:r>
              <a:rPr lang="en-US" dirty="0" err="1"/>
              <a:t>CircuitPlayground.strip.show</a:t>
            </a:r>
            <a:r>
              <a:rPr lang="en-US" dirty="0"/>
              <a:t>();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1001" y="1676400"/>
            <a:ext cx="2286000" cy="276999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If the Left button press = True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11:00 – 11:15</a:t>
            </a:r>
            <a:endParaRPr lang="en-US" dirty="0"/>
          </a:p>
        </p:txBody>
      </p:sp>
      <p:sp>
        <p:nvSpPr>
          <p:cNvPr id="2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6A079B8-4E70-4CA0-A5C0-72B3345C18E0}" type="slidenum">
              <a:rPr lang="en-US" smtClean="0"/>
              <a:t>31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209800" y="1953399"/>
            <a:ext cx="152400" cy="866001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91000" y="4395252"/>
            <a:ext cx="3315891" cy="523220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ONLY IF BOTH BUTTONS ARE OFF, the </a:t>
            </a:r>
            <a:r>
              <a:rPr lang="en-US" sz="1400" b="1" dirty="0" err="1" smtClean="0">
                <a:solidFill>
                  <a:schemeClr val="bg1"/>
                </a:solidFill>
              </a:rPr>
              <a:t>Neopixel</a:t>
            </a:r>
            <a:r>
              <a:rPr lang="en-US" sz="1400" b="1" dirty="0" smtClean="0">
                <a:solidFill>
                  <a:schemeClr val="bg1"/>
                </a:solidFill>
              </a:rPr>
              <a:t> is off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0" y="1649373"/>
            <a:ext cx="2286000" cy="276999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If the RIGHT button press = True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029199" y="1954173"/>
            <a:ext cx="152400" cy="866001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24200" y="1677174"/>
            <a:ext cx="609600" cy="276999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OR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352800" y="1926372"/>
            <a:ext cx="152400" cy="866001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990600" y="4608582"/>
            <a:ext cx="3200400" cy="192018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3524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457200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dirty="0" smtClean="0"/>
              <a:t>Code-Analysis: </a:t>
            </a:r>
            <a:r>
              <a:rPr lang="en-US" sz="2800" dirty="0" err="1" smtClean="0"/>
              <a:t>Controling</a:t>
            </a:r>
            <a:r>
              <a:rPr lang="en-US" sz="2800" dirty="0" smtClean="0"/>
              <a:t> – Buttons – Music &amp; Light 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609600"/>
            <a:ext cx="49529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void </a:t>
            </a:r>
            <a:r>
              <a:rPr lang="en-US" sz="1600" dirty="0" err="1"/>
              <a:t>spiralRed</a:t>
            </a:r>
            <a:r>
              <a:rPr lang="en-US" sz="1600" dirty="0"/>
              <a:t>()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for 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&lt;= 10; </a:t>
            </a:r>
            <a:r>
              <a:rPr lang="en-US" sz="1600" dirty="0" err="1"/>
              <a:t>i</a:t>
            </a:r>
            <a:r>
              <a:rPr lang="en-US" sz="1600" dirty="0"/>
              <a:t>++) {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CircuitPlayground.strip.setPixelColor</a:t>
            </a:r>
            <a:r>
              <a:rPr lang="en-US" sz="1600" dirty="0"/>
              <a:t>((</a:t>
            </a:r>
            <a:r>
              <a:rPr lang="en-US" sz="1600" dirty="0" err="1"/>
              <a:t>i</a:t>
            </a:r>
            <a:r>
              <a:rPr lang="en-US" sz="1600" dirty="0"/>
              <a:t> - 1) % 10, 0, 0, 0);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CircuitPlayground.strip.setPixelColor</a:t>
            </a:r>
            <a:r>
              <a:rPr lang="en-US" sz="1600" dirty="0"/>
              <a:t>(</a:t>
            </a:r>
            <a:r>
              <a:rPr lang="en-US" sz="1600" dirty="0" err="1"/>
              <a:t>i</a:t>
            </a:r>
            <a:r>
              <a:rPr lang="en-US" sz="1600" dirty="0"/>
              <a:t> % 10, 255, 0, 0);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CircuitPlayground.strip.show</a:t>
            </a:r>
            <a:r>
              <a:rPr lang="en-US" sz="1600" dirty="0"/>
              <a:t>();</a:t>
            </a:r>
          </a:p>
          <a:p>
            <a:r>
              <a:rPr lang="en-US" sz="1600" dirty="0"/>
              <a:t>    delay(50);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CircuitPlayground.strip.setPixelColor</a:t>
            </a:r>
            <a:r>
              <a:rPr lang="en-US" sz="1600" dirty="0"/>
              <a:t>(0, 0, 0, 0);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CircuitPlayground.strip.show</a:t>
            </a:r>
            <a:r>
              <a:rPr lang="en-US" sz="1600" dirty="0"/>
              <a:t>();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2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11:15-11:50</a:t>
            </a:r>
            <a:endParaRPr lang="en-US" dirty="0"/>
          </a:p>
        </p:txBody>
      </p:sp>
      <p:sp>
        <p:nvSpPr>
          <p:cNvPr id="2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6A079B8-4E70-4CA0-A5C0-72B3345C18E0}" type="slidenum">
              <a:rPr lang="en-US" smtClean="0"/>
              <a:t>32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29150" y="3124200"/>
            <a:ext cx="41528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void Song()</a:t>
            </a:r>
          </a:p>
          <a:p>
            <a:r>
              <a:rPr lang="en-US" sz="1600" dirty="0"/>
              <a:t>{</a:t>
            </a:r>
          </a:p>
          <a:p>
            <a:endParaRPr lang="en-US" sz="1600" dirty="0"/>
          </a:p>
          <a:p>
            <a:r>
              <a:rPr lang="en-US" sz="1600" dirty="0"/>
              <a:t>  </a:t>
            </a:r>
            <a:r>
              <a:rPr lang="en-US" sz="1600" dirty="0" err="1"/>
              <a:t>CircuitPlayground.playTone</a:t>
            </a:r>
            <a:r>
              <a:rPr lang="en-US" sz="1600" dirty="0"/>
              <a:t>(261, 300);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CircuitPlayground.playTone</a:t>
            </a:r>
            <a:r>
              <a:rPr lang="en-US" sz="1600" dirty="0"/>
              <a:t>(294, 300);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CircuitPlayground.playTone</a:t>
            </a:r>
            <a:r>
              <a:rPr lang="en-US" sz="1600" dirty="0"/>
              <a:t>(330, 300);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CircuitPlayground.playTone</a:t>
            </a:r>
            <a:r>
              <a:rPr lang="en-US" sz="1600" dirty="0"/>
              <a:t>(349, 300);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CircuitPlayground.playTone</a:t>
            </a:r>
            <a:r>
              <a:rPr lang="en-US" sz="1600" dirty="0"/>
              <a:t>(392, 300);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CircuitPlayground.playTone</a:t>
            </a:r>
            <a:r>
              <a:rPr lang="en-US" sz="1600" dirty="0"/>
              <a:t>(440, 300);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CircuitPlayground.playTone</a:t>
            </a:r>
            <a:r>
              <a:rPr lang="en-US" sz="1600" dirty="0"/>
              <a:t>(494, 300);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CircuitPlayground.playTone</a:t>
            </a:r>
            <a:r>
              <a:rPr lang="en-US" sz="1600" dirty="0"/>
              <a:t>(523, 300);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276225" y="3962400"/>
            <a:ext cx="3315891" cy="307777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Concept of Functions, New Tabs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4206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457200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dirty="0" smtClean="0"/>
              <a:t>Code-Analysis: </a:t>
            </a:r>
            <a:r>
              <a:rPr lang="en-US" sz="2800" dirty="0" err="1" smtClean="0"/>
              <a:t>Controling</a:t>
            </a:r>
            <a:r>
              <a:rPr lang="en-US" sz="2800" dirty="0" smtClean="0"/>
              <a:t> – Buttons – Top Level LOOP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62000" y="1524000"/>
            <a:ext cx="71628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void loop() {</a:t>
            </a:r>
          </a:p>
          <a:p>
            <a:r>
              <a:rPr lang="en-US" sz="1600" dirty="0"/>
              <a:t>  if(</a:t>
            </a:r>
            <a:r>
              <a:rPr lang="en-US" sz="1600" dirty="0" err="1"/>
              <a:t>CircuitPlayground.leftButton</a:t>
            </a:r>
            <a:r>
              <a:rPr lang="en-US" sz="1600" dirty="0"/>
              <a:t>()&amp;&amp;!</a:t>
            </a:r>
            <a:r>
              <a:rPr lang="en-US" sz="1600" dirty="0" err="1"/>
              <a:t>CircuitPlayground.rightButton</a:t>
            </a:r>
            <a:r>
              <a:rPr lang="en-US" sz="1600" dirty="0"/>
              <a:t>())</a:t>
            </a:r>
          </a:p>
          <a:p>
            <a:r>
              <a:rPr lang="en-US" sz="1600" dirty="0"/>
              <a:t>  {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spiralRed</a:t>
            </a:r>
            <a:r>
              <a:rPr lang="en-US" sz="1600" dirty="0"/>
              <a:t>();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Serial.println</a:t>
            </a:r>
            <a:r>
              <a:rPr lang="en-US" sz="1600" dirty="0"/>
              <a:t>("Left");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  </a:t>
            </a:r>
          </a:p>
          <a:p>
            <a:r>
              <a:rPr lang="en-US" sz="1600" dirty="0"/>
              <a:t>  else if(</a:t>
            </a:r>
            <a:r>
              <a:rPr lang="en-US" sz="1600" dirty="0" err="1"/>
              <a:t>CircuitPlayground.rightButton</a:t>
            </a:r>
            <a:r>
              <a:rPr lang="en-US" sz="1600" dirty="0"/>
              <a:t>()&amp;&amp;!</a:t>
            </a:r>
            <a:r>
              <a:rPr lang="en-US" sz="1600" dirty="0" err="1"/>
              <a:t>CircuitPlayground.leftButton</a:t>
            </a:r>
            <a:r>
              <a:rPr lang="en-US" sz="1600" dirty="0"/>
              <a:t>())</a:t>
            </a:r>
          </a:p>
          <a:p>
            <a:r>
              <a:rPr lang="en-US" sz="1600" dirty="0"/>
              <a:t>  {</a:t>
            </a:r>
          </a:p>
          <a:p>
            <a:r>
              <a:rPr lang="en-US" sz="1600" dirty="0"/>
              <a:t>    Song();  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Serial.println</a:t>
            </a:r>
            <a:r>
              <a:rPr lang="en-US" sz="1600" dirty="0"/>
              <a:t>("Right");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2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6A079B8-4E70-4CA0-A5C0-72B3345C18E0}" type="slidenum">
              <a:rPr lang="en-US" smtClean="0"/>
              <a:t>33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666999" y="838200"/>
            <a:ext cx="4419599" cy="461665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If the Left button press = True and NOT the RIGHT Button, Produce Colors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962400" y="1299865"/>
            <a:ext cx="228600" cy="452735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71524" y="1752600"/>
            <a:ext cx="5934075" cy="1418004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524" y="3276600"/>
            <a:ext cx="6157913" cy="1540609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14560" y="5329535"/>
            <a:ext cx="4419599" cy="461665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If the RIGHT button press = True and NOT the LEFT Button, Produce MUSIC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3738561" y="4817210"/>
            <a:ext cx="111919" cy="512325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oter Placeholder 5"/>
          <p:cNvSpPr txBox="1">
            <a:spLocks/>
          </p:cNvSpPr>
          <p:nvPr/>
        </p:nvSpPr>
        <p:spPr>
          <a:xfrm>
            <a:off x="3181350" y="63246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11:15-11:50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8779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2895600"/>
            <a:ext cx="8229600" cy="563562"/>
          </a:xfrm>
          <a:solidFill>
            <a:srgbClr val="0000FF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QA, Recap  and See you Tomorrow (Session 4)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602F-0B69-4A9A-A68E-412EAF7A26A5}" type="datetime1">
              <a:rPr lang="en-US" smtClean="0"/>
              <a:t>7/23/2017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34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10:50-12:00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6682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93870176"/>
              </p:ext>
            </p:extLst>
          </p:nvPr>
        </p:nvGraphicFramePr>
        <p:xfrm>
          <a:off x="381000" y="990600"/>
          <a:ext cx="83058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Session 4:	 Touch Me NOT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8E12-13EF-4583-BCD7-56892FB541D8}" type="datetime1">
              <a:rPr lang="en-US" smtClean="0"/>
              <a:t>7/23/2017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35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9:00-9:15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4329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457200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dirty="0" smtClean="0"/>
              <a:t>Session 4: Touch Pad - Basics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762000"/>
            <a:ext cx="8763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Wire.h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SPI.h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Adafruit_CircuitPlayground.h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touchpad=3;</a:t>
            </a:r>
          </a:p>
          <a:p>
            <a:endParaRPr lang="en-US" dirty="0"/>
          </a:p>
          <a:p>
            <a:r>
              <a:rPr lang="en-US" dirty="0"/>
              <a:t>void setup() {</a:t>
            </a:r>
          </a:p>
          <a:p>
            <a:r>
              <a:rPr lang="en-US" dirty="0"/>
              <a:t>  </a:t>
            </a:r>
            <a:r>
              <a:rPr lang="en-US" dirty="0" err="1"/>
              <a:t>Serial.begin</a:t>
            </a:r>
            <a:r>
              <a:rPr lang="en-US" dirty="0"/>
              <a:t>(9600);</a:t>
            </a:r>
          </a:p>
          <a:p>
            <a:r>
              <a:rPr lang="en-US" dirty="0"/>
              <a:t>  </a:t>
            </a:r>
            <a:r>
              <a:rPr lang="en-US" dirty="0" err="1"/>
              <a:t>CircuitPlayground.begin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void loop() {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Pressure=</a:t>
            </a:r>
            <a:r>
              <a:rPr lang="en-US" dirty="0" err="1"/>
              <a:t>CircuitPlayground.readCap</a:t>
            </a:r>
            <a:r>
              <a:rPr lang="en-US" dirty="0"/>
              <a:t>(touchpad);//</a:t>
            </a:r>
            <a:r>
              <a:rPr lang="en-US" dirty="0" err="1"/>
              <a:t>detectst</a:t>
            </a:r>
            <a:r>
              <a:rPr lang="en-US" dirty="0"/>
              <a:t> the touch a pad </a:t>
            </a:r>
            <a:r>
              <a:rPr lang="en-US" dirty="0" err="1"/>
              <a:t>recieves</a:t>
            </a:r>
            <a:endParaRPr lang="en-US" dirty="0"/>
          </a:p>
          <a:p>
            <a:r>
              <a:rPr lang="en-US" dirty="0"/>
              <a:t>  </a:t>
            </a:r>
          </a:p>
          <a:p>
            <a:r>
              <a:rPr lang="en-US" dirty="0"/>
              <a:t>  </a:t>
            </a:r>
            <a:r>
              <a:rPr lang="en-US" dirty="0" err="1"/>
              <a:t>Serial.print</a:t>
            </a:r>
            <a:r>
              <a:rPr lang="en-US" dirty="0"/>
              <a:t>("</a:t>
            </a:r>
            <a:r>
              <a:rPr lang="en-US" dirty="0" err="1"/>
              <a:t>Capsense</a:t>
            </a:r>
            <a:r>
              <a:rPr lang="en-US" dirty="0"/>
              <a:t> #3: "); </a:t>
            </a:r>
            <a:r>
              <a:rPr lang="en-US" dirty="0" err="1"/>
              <a:t>Serial.println</a:t>
            </a:r>
            <a:r>
              <a:rPr lang="en-US" dirty="0"/>
              <a:t>(Pressure);//Outputs the relative value of the force acting on the pad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19400" y="3657600"/>
            <a:ext cx="4724400" cy="369332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Measuring the pressure on the touchpad 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9:15-9:30</a:t>
            </a:r>
            <a:endParaRPr lang="en-US" dirty="0"/>
          </a:p>
        </p:txBody>
      </p:sp>
      <p:sp>
        <p:nvSpPr>
          <p:cNvPr id="2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6A079B8-4E70-4CA0-A5C0-72B3345C18E0}" type="slidenum">
              <a:rPr lang="en-US" smtClean="0"/>
              <a:t>36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429000" y="4026932"/>
            <a:ext cx="381000" cy="468868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47975" y="5638800"/>
            <a:ext cx="3315891" cy="369332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Printing the Pressure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1743075" y="2133600"/>
            <a:ext cx="3362325" cy="1524000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4610100" y="5181600"/>
            <a:ext cx="342900" cy="457200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5435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457200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dirty="0" smtClean="0"/>
              <a:t>Session 4: Real Touch filtering Noise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762000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10:15-10:30</a:t>
            </a:r>
            <a:endParaRPr lang="en-US" dirty="0"/>
          </a:p>
        </p:txBody>
      </p:sp>
      <p:sp>
        <p:nvSpPr>
          <p:cNvPr id="2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6A079B8-4E70-4CA0-A5C0-72B3345C18E0}" type="slidenum">
              <a:rPr lang="en-US" smtClean="0"/>
              <a:t>37</a:t>
            </a:fld>
            <a:endParaRPr lang="en-US"/>
          </a:p>
        </p:txBody>
      </p:sp>
      <p:cxnSp>
        <p:nvCxnSpPr>
          <p:cNvPr id="14" name="Straight Arrow Connector 13"/>
          <p:cNvCxnSpPr>
            <a:stCxn id="10" idx="0"/>
          </p:cNvCxnSpPr>
          <p:nvPr/>
        </p:nvCxnSpPr>
        <p:spPr>
          <a:xfrm flipH="1">
            <a:off x="1828800" y="762000"/>
            <a:ext cx="2781300" cy="685800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00575" y="605909"/>
            <a:ext cx="2409825" cy="338554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Minimum number &gt; Noise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62600" y="1752600"/>
            <a:ext cx="2971800" cy="338554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Recognize Touch. </a:t>
            </a:r>
            <a:r>
              <a:rPr lang="en-US" sz="1600" b="1" dirty="0" err="1" smtClean="0">
                <a:solidFill>
                  <a:schemeClr val="bg1"/>
                </a:solidFill>
              </a:rPr>
              <a:t>Neopixel</a:t>
            </a:r>
            <a:r>
              <a:rPr lang="en-US" sz="1600" b="1" dirty="0" smtClean="0">
                <a:solidFill>
                  <a:schemeClr val="bg1"/>
                </a:solidFill>
              </a:rPr>
              <a:t> ON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495800" y="3427913"/>
            <a:ext cx="1200150" cy="169277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078016" y="3597190"/>
            <a:ext cx="600075" cy="206291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86437" y="3429000"/>
            <a:ext cx="2971800" cy="338554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No Touch </a:t>
            </a:r>
            <a:r>
              <a:rPr lang="en-US" sz="16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sz="1600" b="1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Neopixel</a:t>
            </a:r>
            <a:r>
              <a:rPr lang="en-US" sz="16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is off</a:t>
            </a: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21" name="Picture 20" descr="C:\Users\Owner\Downloads\IMG_20170723_182015.jp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3" r="6731"/>
          <a:stretch/>
        </p:blipFill>
        <p:spPr bwMode="auto">
          <a:xfrm>
            <a:off x="2038350" y="1200150"/>
            <a:ext cx="5067300" cy="44577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357317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457200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dirty="0" smtClean="0"/>
              <a:t>Session 4: Real Touch versus Noise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762000"/>
            <a:ext cx="8763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loop() {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Pressure=</a:t>
            </a:r>
            <a:r>
              <a:rPr lang="en-US" dirty="0" err="1"/>
              <a:t>CircuitPlayground.readCap</a:t>
            </a:r>
            <a:r>
              <a:rPr lang="en-US" dirty="0"/>
              <a:t>(touchpad);//</a:t>
            </a:r>
            <a:r>
              <a:rPr lang="en-US" dirty="0" err="1"/>
              <a:t>detectst</a:t>
            </a:r>
            <a:r>
              <a:rPr lang="en-US" dirty="0"/>
              <a:t> the touch a pad </a:t>
            </a:r>
            <a:r>
              <a:rPr lang="en-US" dirty="0" err="1"/>
              <a:t>recieves</a:t>
            </a:r>
            <a:endParaRPr lang="en-US" dirty="0"/>
          </a:p>
          <a:p>
            <a:r>
              <a:rPr lang="en-US" dirty="0"/>
              <a:t>  if(Pressure&gt;50){</a:t>
            </a:r>
          </a:p>
          <a:p>
            <a:r>
              <a:rPr lang="en-US" dirty="0"/>
              <a:t>    </a:t>
            </a:r>
            <a:r>
              <a:rPr lang="en-US" dirty="0" err="1"/>
              <a:t>Serial.println</a:t>
            </a:r>
            <a:r>
              <a:rPr lang="en-US" dirty="0"/>
              <a:t>("</a:t>
            </a:r>
            <a:r>
              <a:rPr lang="en-US" dirty="0" err="1"/>
              <a:t>Capsense</a:t>
            </a:r>
            <a:r>
              <a:rPr lang="en-US" dirty="0"/>
              <a:t> #3: Touched");</a:t>
            </a:r>
          </a:p>
          <a:p>
            <a:r>
              <a:rPr lang="en-US" dirty="0"/>
              <a:t>   </a:t>
            </a:r>
            <a:r>
              <a:rPr lang="en-US" dirty="0" err="1"/>
              <a:t>CircuitPlayground.strip.setPixelColor</a:t>
            </a:r>
            <a:r>
              <a:rPr lang="en-US" dirty="0"/>
              <a:t>(1,255,0,0);</a:t>
            </a:r>
          </a:p>
          <a:p>
            <a:r>
              <a:rPr lang="en-US" dirty="0"/>
              <a:t>  </a:t>
            </a:r>
            <a:r>
              <a:rPr lang="en-US" dirty="0" err="1"/>
              <a:t>CircuitPlayground.strip.show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else{</a:t>
            </a:r>
          </a:p>
          <a:p>
            <a:r>
              <a:rPr lang="en-US" dirty="0"/>
              <a:t>    </a:t>
            </a:r>
            <a:r>
              <a:rPr lang="en-US" dirty="0" err="1"/>
              <a:t>Serial.println</a:t>
            </a:r>
            <a:r>
              <a:rPr lang="en-US" dirty="0"/>
              <a:t>("</a:t>
            </a:r>
            <a:r>
              <a:rPr lang="en-US" dirty="0" err="1"/>
              <a:t>Capsense</a:t>
            </a:r>
            <a:r>
              <a:rPr lang="en-US" dirty="0"/>
              <a:t> #3: Untouched");</a:t>
            </a:r>
          </a:p>
          <a:p>
            <a:r>
              <a:rPr lang="en-US" dirty="0"/>
              <a:t>    </a:t>
            </a:r>
            <a:r>
              <a:rPr lang="en-US" dirty="0" err="1"/>
              <a:t>CircuitPlayground.strip.setPixelColor</a:t>
            </a:r>
            <a:r>
              <a:rPr lang="en-US" dirty="0"/>
              <a:t>(1,0,0,0);</a:t>
            </a:r>
          </a:p>
          <a:p>
            <a:r>
              <a:rPr lang="en-US" dirty="0"/>
              <a:t>   </a:t>
            </a:r>
            <a:r>
              <a:rPr lang="en-US" dirty="0" err="1"/>
              <a:t>CircuitPlayground.strip.show</a:t>
            </a:r>
            <a:r>
              <a:rPr lang="en-US" dirty="0"/>
              <a:t>();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delay(100);</a:t>
            </a:r>
          </a:p>
          <a:p>
            <a:r>
              <a:rPr lang="en-US" dirty="0"/>
              <a:t>}</a:t>
            </a:r>
          </a:p>
        </p:txBody>
      </p:sp>
      <p:sp>
        <p:nvSpPr>
          <p:cNvPr id="2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10:15-10:30</a:t>
            </a:r>
            <a:endParaRPr lang="en-US" dirty="0"/>
          </a:p>
        </p:txBody>
      </p:sp>
      <p:sp>
        <p:nvSpPr>
          <p:cNvPr id="2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6A079B8-4E70-4CA0-A5C0-72B3345C18E0}" type="slidenum">
              <a:rPr lang="en-US" smtClean="0"/>
              <a:t>38</a:t>
            </a:fld>
            <a:endParaRPr lang="en-US"/>
          </a:p>
        </p:txBody>
      </p:sp>
      <p:cxnSp>
        <p:nvCxnSpPr>
          <p:cNvPr id="14" name="Straight Arrow Connector 13"/>
          <p:cNvCxnSpPr>
            <a:stCxn id="10" idx="0"/>
          </p:cNvCxnSpPr>
          <p:nvPr/>
        </p:nvCxnSpPr>
        <p:spPr>
          <a:xfrm flipH="1">
            <a:off x="1828800" y="762000"/>
            <a:ext cx="2781300" cy="685800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00575" y="605909"/>
            <a:ext cx="2409825" cy="338554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Minimum number &gt; Noise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62600" y="1752600"/>
            <a:ext cx="2971800" cy="338554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Recognize Touch. </a:t>
            </a:r>
            <a:r>
              <a:rPr lang="en-US" sz="1600" b="1" dirty="0" err="1" smtClean="0">
                <a:solidFill>
                  <a:schemeClr val="bg1"/>
                </a:solidFill>
              </a:rPr>
              <a:t>Neopixel</a:t>
            </a:r>
            <a:r>
              <a:rPr lang="en-US" sz="1600" b="1" dirty="0" smtClean="0">
                <a:solidFill>
                  <a:schemeClr val="bg1"/>
                </a:solidFill>
              </a:rPr>
              <a:t> ON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495800" y="3427913"/>
            <a:ext cx="1200150" cy="169277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078016" y="3597190"/>
            <a:ext cx="600075" cy="206291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86437" y="3429000"/>
            <a:ext cx="2971800" cy="338554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No Touch </a:t>
            </a:r>
            <a:r>
              <a:rPr lang="en-US" sz="16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sz="1600" b="1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Neopixel</a:t>
            </a:r>
            <a:r>
              <a:rPr lang="en-US" sz="16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is off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129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98147641"/>
              </p:ext>
            </p:extLst>
          </p:nvPr>
        </p:nvGraphicFramePr>
        <p:xfrm>
          <a:off x="381000" y="990600"/>
          <a:ext cx="83058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Session 5:	 Light up Shoes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BCF58-2482-4942-8073-F675B0BC34E7}" type="datetime1">
              <a:rPr lang="en-US" smtClean="0"/>
              <a:t>7/23/2017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39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9.10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26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26564685"/>
              </p:ext>
            </p:extLst>
          </p:nvPr>
        </p:nvGraphicFramePr>
        <p:xfrm>
          <a:off x="381000" y="914400"/>
          <a:ext cx="84582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dirty="0" smtClean="0"/>
              <a:t>Details of Session 1 – Team Intros, Micro Controllers</a:t>
            </a:r>
            <a:endParaRPr 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602F-0B69-4A9A-A68E-412EAF7A26A5}" type="datetime1">
              <a:rPr lang="en-US" smtClean="0"/>
              <a:t>7/23/2017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9:15-9:45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57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431996576"/>
              </p:ext>
            </p:extLst>
          </p:nvPr>
        </p:nvGraphicFramePr>
        <p:xfrm>
          <a:off x="381000" y="914400"/>
          <a:ext cx="84582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dirty="0" smtClean="0"/>
              <a:t>Verify Circuit Playground Works in the IDE</a:t>
            </a:r>
            <a:endParaRPr 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602F-0B69-4A9A-A68E-412EAF7A26A5}" type="datetime1">
              <a:rPr lang="en-US" smtClean="0"/>
              <a:t>7/23/2017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9:45 – 10:15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510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60064708"/>
              </p:ext>
            </p:extLst>
          </p:nvPr>
        </p:nvGraphicFramePr>
        <p:xfrm>
          <a:off x="381000" y="914400"/>
          <a:ext cx="84582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dirty="0" smtClean="0"/>
              <a:t>Details of Session 1 – </a:t>
            </a:r>
            <a:r>
              <a:rPr lang="en-US" sz="2800" dirty="0" err="1" smtClean="0"/>
              <a:t>Circuitplayground</a:t>
            </a:r>
            <a:r>
              <a:rPr lang="en-US" sz="2800" dirty="0" smtClean="0"/>
              <a:t> “Walkthrough”</a:t>
            </a:r>
            <a:endParaRPr 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602F-0B69-4A9A-A68E-412EAF7A26A5}" type="datetime1">
              <a:rPr lang="en-US" smtClean="0"/>
              <a:t>7/23/2017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10:15-10:45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691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2895600"/>
            <a:ext cx="8229600" cy="563562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dirty="0" smtClean="0"/>
              <a:t>BREAK – 15 Minutes</a:t>
            </a:r>
            <a:endParaRPr 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602F-0B69-4A9A-A68E-412EAF7A26A5}" type="datetime1">
              <a:rPr lang="en-US" smtClean="0"/>
              <a:t>7/23/2017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10:45-11:00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381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18908891"/>
              </p:ext>
            </p:extLst>
          </p:nvPr>
        </p:nvGraphicFramePr>
        <p:xfrm>
          <a:off x="381000" y="914400"/>
          <a:ext cx="84582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dirty="0" smtClean="0"/>
              <a:t>Details of Session 1 – 8 Steps of Arduino Coding - Basic</a:t>
            </a:r>
            <a:endParaRPr 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602F-0B69-4A9A-A68E-412EAF7A26A5}" type="datetime1">
              <a:rPr lang="en-US" smtClean="0"/>
              <a:t>7/23/2017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11:00-11:50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481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457200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dirty="0" smtClean="0"/>
              <a:t>Code-Analysis: Blink Classic: Now that it works, what &amp; Why</a:t>
            </a:r>
            <a:endParaRPr 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602F-0B69-4A9A-A68E-412EAF7A26A5}" type="datetime1">
              <a:rPr lang="en-US" smtClean="0"/>
              <a:t>7/23/2017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11:00-11:50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762000"/>
            <a:ext cx="82296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Adafruit_CircuitPlayground.h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r>
              <a:rPr lang="en-US" dirty="0"/>
              <a:t>#include &lt;</a:t>
            </a:r>
            <a:r>
              <a:rPr lang="en-US" dirty="0" err="1"/>
              <a:t>Wire.h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SPI.h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r>
              <a:rPr lang="en-US" dirty="0"/>
              <a:t>void setup()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CircuitPlayground.begin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// the loop function runs over and over again </a:t>
            </a:r>
            <a:r>
              <a:rPr lang="en-US" dirty="0" smtClean="0"/>
              <a:t>forever</a:t>
            </a:r>
          </a:p>
          <a:p>
            <a:endParaRPr lang="en-US" dirty="0"/>
          </a:p>
          <a:p>
            <a:r>
              <a:rPr lang="en-US" dirty="0"/>
              <a:t>void loop() {</a:t>
            </a:r>
          </a:p>
          <a:p>
            <a:r>
              <a:rPr lang="en-US" dirty="0"/>
              <a:t>  </a:t>
            </a:r>
            <a:r>
              <a:rPr lang="en-US" dirty="0" err="1"/>
              <a:t>CircuitPlayground.redLED</a:t>
            </a:r>
            <a:r>
              <a:rPr lang="en-US" dirty="0"/>
              <a:t>(true);   // turn the LED on (HIGH is the voltage level)</a:t>
            </a:r>
          </a:p>
          <a:p>
            <a:r>
              <a:rPr lang="en-US" dirty="0"/>
              <a:t>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delay(1000</a:t>
            </a:r>
            <a:r>
              <a:rPr lang="en-US" dirty="0"/>
              <a:t>);              // wait for a second</a:t>
            </a:r>
          </a:p>
          <a:p>
            <a:r>
              <a:rPr lang="en-US" dirty="0"/>
              <a:t>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err="1" smtClean="0"/>
              <a:t>CircuitPlayground.redLED</a:t>
            </a:r>
            <a:r>
              <a:rPr lang="en-US" dirty="0" smtClean="0"/>
              <a:t>(false</a:t>
            </a:r>
            <a:r>
              <a:rPr lang="en-US" dirty="0"/>
              <a:t>);   // turn the LED off by making the voltage LOW</a:t>
            </a:r>
          </a:p>
          <a:p>
            <a:r>
              <a:rPr lang="en-US" dirty="0"/>
              <a:t>  delay(1000);              // wait for a second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" y="762000"/>
            <a:ext cx="5334000" cy="1219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43600" y="1050667"/>
            <a:ext cx="2286000" cy="369332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Includes: Libraries 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562600" y="1235333"/>
            <a:ext cx="381000" cy="136267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28600" y="2133600"/>
            <a:ext cx="3276600" cy="1454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67150" y="2209800"/>
            <a:ext cx="4362450" cy="646331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Setup: one time deal. </a:t>
            </a:r>
            <a:r>
              <a:rPr lang="en-US" b="1" dirty="0" smtClean="0"/>
              <a:t>Initializes</a:t>
            </a:r>
            <a:r>
              <a:rPr lang="en-US" dirty="0" smtClean="0"/>
              <a:t> Circuit playground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486150" y="2394466"/>
            <a:ext cx="381000" cy="136267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09550" y="4267200"/>
            <a:ext cx="7943850" cy="2404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153150" y="3048000"/>
            <a:ext cx="2286000" cy="369332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loop: over and over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467600" y="3441888"/>
            <a:ext cx="152400" cy="825312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28600" y="3697708"/>
            <a:ext cx="5105400" cy="41709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200525" y="3048000"/>
            <a:ext cx="1362075" cy="369332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Comment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4448175" y="3417332"/>
            <a:ext cx="1" cy="299323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81000" y="4648200"/>
            <a:ext cx="3105150" cy="304800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638800" y="3695565"/>
            <a:ext cx="1066800" cy="369332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14325" y="5164455"/>
            <a:ext cx="1362075" cy="304800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14324" y="5715000"/>
            <a:ext cx="3114675" cy="304800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3486150" y="4079065"/>
            <a:ext cx="2266951" cy="569135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676400" y="4064897"/>
            <a:ext cx="4338638" cy="1251958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1" idx="3"/>
          </p:cNvCxnSpPr>
          <p:nvPr/>
        </p:nvCxnSpPr>
        <p:spPr>
          <a:xfrm flipH="1">
            <a:off x="3428999" y="4083947"/>
            <a:ext cx="3043239" cy="1783453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60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2467</TotalTime>
  <Words>3227</Words>
  <Application>Microsoft Office PowerPoint</Application>
  <PresentationFormat>On-screen Show (4:3)</PresentationFormat>
  <Paragraphs>704</Paragraphs>
  <Slides>39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Workshop on Wearables Using Adafruit’s Circuitplayground</vt:lpstr>
      <vt:lpstr>Session 1: Basics of Circuit Playground</vt:lpstr>
      <vt:lpstr>Session 1: Lesson Plan </vt:lpstr>
      <vt:lpstr>Details of Session 1 – Team Intros, Micro Controllers</vt:lpstr>
      <vt:lpstr>Verify Circuit Playground Works in the IDE</vt:lpstr>
      <vt:lpstr>Details of Session 1 – Circuitplayground “Walkthrough”</vt:lpstr>
      <vt:lpstr>BREAK – 15 Minutes</vt:lpstr>
      <vt:lpstr>Details of Session 1 – 8 Steps of Arduino Coding - Basic</vt:lpstr>
      <vt:lpstr>Code-Analysis: Blink Classic: Now that it works, what &amp; Why</vt:lpstr>
      <vt:lpstr>Code-Analysis: Serial Write: Now that it works, what &amp; Why</vt:lpstr>
      <vt:lpstr>Code-Analysis: Blink Frequency: what &amp; Why</vt:lpstr>
      <vt:lpstr>QA, Recap  and See you Tomorrow (Session 2)</vt:lpstr>
      <vt:lpstr>Session 2: Wearable Brouch</vt:lpstr>
      <vt:lpstr>Session 2:  Lesson Plan</vt:lpstr>
      <vt:lpstr>Details of Session 2 – RGB Math  </vt:lpstr>
      <vt:lpstr>Code-Analysis: One Neopixel</vt:lpstr>
      <vt:lpstr>Code-Analysis: Multiple Neopixels</vt:lpstr>
      <vt:lpstr>Code-Analysis: Circle Pattern</vt:lpstr>
      <vt:lpstr>Code-Analysis: Using Modulo Pattern</vt:lpstr>
      <vt:lpstr>Break 15 Minutes</vt:lpstr>
      <vt:lpstr>Code-Analysis: Holiday Pattern</vt:lpstr>
      <vt:lpstr>Code-Analysis: LeafShield Pattern</vt:lpstr>
      <vt:lpstr>QA, Recap  and See you Tomorrow (Session 3)</vt:lpstr>
      <vt:lpstr>Day 3:  Musicbox with Light Patterns</vt:lpstr>
      <vt:lpstr>Details of Session 3 – RGB Math  </vt:lpstr>
      <vt:lpstr>Code-Analysis: Single Tone</vt:lpstr>
      <vt:lpstr>Code-Analysis: A Tune</vt:lpstr>
      <vt:lpstr>Code-Analysis: Controling – Single Button</vt:lpstr>
      <vt:lpstr>Break 15 Minutes</vt:lpstr>
      <vt:lpstr>Code-Analysis: Controling – Buttons – AND Logic</vt:lpstr>
      <vt:lpstr>Code-Analysis: Controling – Buttons – ORLogic</vt:lpstr>
      <vt:lpstr>Code-Analysis: Controling – Buttons – Music &amp; Light </vt:lpstr>
      <vt:lpstr>Code-Analysis: Controling – Buttons – Top Level LOOP</vt:lpstr>
      <vt:lpstr>QA, Recap  and See you Tomorrow (Session 4)</vt:lpstr>
      <vt:lpstr>Session 4:  Touch Me NOT</vt:lpstr>
      <vt:lpstr>Session 4: Touch Pad - Basics</vt:lpstr>
      <vt:lpstr>Session 4: Real Touch filtering Noise</vt:lpstr>
      <vt:lpstr>Session 4: Real Touch versus Noise</vt:lpstr>
      <vt:lpstr>Session 5:  Light up Shoes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SH</cp:lastModifiedBy>
  <cp:revision>75</cp:revision>
  <cp:lastPrinted>2017-07-09T17:03:45Z</cp:lastPrinted>
  <dcterms:created xsi:type="dcterms:W3CDTF">2017-07-06T13:35:12Z</dcterms:created>
  <dcterms:modified xsi:type="dcterms:W3CDTF">2017-07-24T00:57:00Z</dcterms:modified>
</cp:coreProperties>
</file>