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8" r:id="rId4"/>
    <p:sldId id="259" r:id="rId5"/>
    <p:sldId id="261" r:id="rId6"/>
    <p:sldId id="262" r:id="rId7"/>
    <p:sldId id="263" r:id="rId8"/>
    <p:sldId id="265" r:id="rId9"/>
    <p:sldId id="257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372" autoAdjust="0"/>
  </p:normalViewPr>
  <p:slideViewPr>
    <p:cSldViewPr snapToGrid="0">
      <p:cViewPr varScale="1">
        <p:scale>
          <a:sx n="58" d="100"/>
          <a:sy n="58" d="100"/>
        </p:scale>
        <p:origin x="988" y="1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0E7C8-C906-42E5-B0C1-E20E8E8BA5D0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8578A-5D55-4C91-977C-62AD626D73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189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8578A-5D55-4C91-977C-62AD626D73E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517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4F1F3-82DC-4B5A-89B1-732E54AA4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2D2BF1-E616-41A1-A09A-549933167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466DB1-98C3-4BE0-9C38-32687F17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6C43-BC20-4390-9FA5-AD35A9521F5A}" type="datetime1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8E4578-E782-4C95-BFC8-D122951B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Lars Hudalla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BC345D-D018-4014-A078-3AC095FE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38C2-1252-4864-A20F-121AD8FBD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36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FAC6A4-1322-400D-927A-D712851F8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066742-23AE-4DDD-B507-E38642CC3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D9B09C-A9A4-4417-B906-358C48784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6356-5EF0-4BBC-9351-8BC1CA94393C}" type="datetime1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744A68-DFE8-49F2-A404-44D9F403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Lars Hudalla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DFD6E7-8D38-4B3A-99F9-77E91CA4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38C2-1252-4864-A20F-121AD8FBD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94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456F3E-6E03-4FC4-9B88-660617A49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F98322-E193-4819-9389-1D1C78492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0A9B3E-A085-40AA-A1F8-D7ED6EAC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A7D3-AFC5-48FE-B100-B1A6636D6616}" type="datetime1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B7C2A3-C544-4245-87EB-99A708E5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Lars Hudalla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DF1C8F-0819-4AB9-9C2C-23B6E81C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38C2-1252-4864-A20F-121AD8FBD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015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9CA503-183B-40AA-90EB-1B6F7CA1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8E09A5-5168-42BA-846D-7CB040B50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8C55CA-D683-42A4-80DB-91EF4356A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6F48D-B7EE-454D-ABD9-E765255E6A5F}" type="datetime1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6BFAB8-3E4F-46BD-A88A-620CC240B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Lars Hudalla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4C804A-DA30-42F2-8CCE-854C7F71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38C2-1252-4864-A20F-121AD8FBD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000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E86A6-1DA8-421E-8A9E-6765ED519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AD756E-3417-4576-AA0E-192F3450D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283072-8ECF-45D2-862F-13DF4B839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8416-1F54-4B3C-9731-798D0884C292}" type="datetime1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DF42D2-C3C7-4463-9035-C01653A86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Lars Hudalla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C52A04-A99D-4262-8DF8-4FFACBE3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38C2-1252-4864-A20F-121AD8FBD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66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4F0B1-A9D6-4F20-AB98-D7760E2A4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AB9A88-A4BF-421A-A7FE-B38D618C7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07056B-5F9E-493F-9982-F8913DFD4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84AD5A-C284-45F6-8D50-8921A3525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99B8-39F8-48AB-AF6F-2BB4B56F6F34}" type="datetime1">
              <a:rPr lang="de-DE" smtClean="0"/>
              <a:t>11.05.2022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6B62DF-4BED-4BD2-AA2F-3586F105A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Lars Hudalla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BFC37F-FBC5-4992-AD0F-CCF4BD24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38C2-1252-4864-A20F-121AD8FBD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49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B10F-49C0-4635-A7E8-DA1DC2BB5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FFF69F-16AF-412D-8B30-7AE25E6B5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EAB338-745F-4A9E-93E5-0FAE5B2ED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FC0B076-DBCE-4E19-B982-B05A37F1B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3C994C0-1965-42D4-B2D6-DA3E3BE6A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CD8AF59-04AC-4468-8A69-09A9C682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6509-8C1F-42D7-BCA3-F045BEE0A648}" type="datetime1">
              <a:rPr lang="de-DE" smtClean="0"/>
              <a:t>11.05.2022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8688F38-BBFD-409A-915E-CD24DE34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Lars Hudalla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4B0E8F-C407-44AC-8415-2CC1C16C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38C2-1252-4864-A20F-121AD8FBD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39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DFB36-9E3D-4E27-96C5-D0E7368E9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B48AF9-8A52-449D-A654-64FB454C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623A0-2D5B-4AC9-9862-5DCAA5EB8FF6}" type="datetime1">
              <a:rPr lang="de-DE" smtClean="0"/>
              <a:t>11.05.2022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B58DB9-AF5D-4385-861A-2E66C4AD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Lars Hudalla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AE3D81-59ED-47DA-83EB-6857611AB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38C2-1252-4864-A20F-121AD8FBD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27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AECD9A4-709C-4884-89D1-98965D4A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C94E-3B8F-47FF-9B7E-6B0CC08581E6}" type="datetime1">
              <a:rPr lang="de-DE" smtClean="0"/>
              <a:t>11.05.2022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90D7FB-E72B-45EC-AB3A-15764E997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Lars Hudalla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EFCDD7-3070-43F5-8613-15DE0295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38C2-1252-4864-A20F-121AD8FBD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87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BE9F64-0387-4C82-925D-7D1DD681B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EB3EBF-5451-4027-B0DF-C6BCE843E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DF606C-FF6A-46D0-B13A-5D0FE7DBF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97163B-3F5B-442A-8721-772B95D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1BE9-4326-4686-B0EB-CB45642CFDB8}" type="datetime1">
              <a:rPr lang="de-DE" smtClean="0"/>
              <a:t>11.05.2022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5CD07E-53EC-405A-B5B5-EA20155EF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Lars Hudalla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8ED6A2-E762-4920-97AC-56DCDEA1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38C2-1252-4864-A20F-121AD8FBD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97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2D2C34-9FFF-4B86-9C64-84292694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7ECF7E1-9737-4BAB-8BF4-5612B13AF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11CEF4-37F1-439E-A596-0AD38187B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B36FBB-A46C-4051-89E1-BB6E965D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DCBC-D33B-43C0-862D-096522291A80}" type="datetime1">
              <a:rPr lang="de-DE" smtClean="0"/>
              <a:t>11.05.2022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977543-A4AF-4DFF-B15C-2D1A62D0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Lars Hudalla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432E42-3D4A-4A25-B32F-43BDD798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38C2-1252-4864-A20F-121AD8FBD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312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B989DAF-B200-4EED-9C41-F399CB16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E67AD3-959E-4401-AE8B-0A0B582C8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DA2CFC-0D06-435F-90EC-4FD919A38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EA06E-2D1E-4617-8F07-671E8827E596}" type="datetime1">
              <a:rPr lang="de-DE" smtClean="0"/>
              <a:t>11.05.2022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A86138-F2A9-4D7B-9FFC-7DDD49BA6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Lars Hudalla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E2A37D-7286-47F9-BFC2-7C33E70C2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B38C2-1252-4864-A20F-121AD8FBD92B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DCDB18-0833-405B-A962-3CBA48F560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185" y="-232415"/>
            <a:ext cx="12597790" cy="766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43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5918B6-BB92-4299-9020-37C384C86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Entwicklung einer Lernsoftware zum effizienten Lernen von Kanji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28EEB6-4D05-4EFB-8F69-A6629605E3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Lars Hudalla – 12.05.2022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1AEFD4C-4A91-4647-97F2-4E2FC956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000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A0E5B-DD6D-48F6-B4C8-E39FAC7F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9E18E9-E798-40C9-9729-8A8EB4A1D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Kanji</a:t>
            </a:r>
          </a:p>
          <a:p>
            <a:r>
              <a:rPr lang="de-DE" dirty="0"/>
              <a:t>E-Learning</a:t>
            </a:r>
          </a:p>
          <a:p>
            <a:r>
              <a:rPr lang="de-DE" dirty="0"/>
              <a:t>Spezifikationen</a:t>
            </a:r>
          </a:p>
          <a:p>
            <a:r>
              <a:rPr lang="de-DE" dirty="0"/>
              <a:t>Entwicklung</a:t>
            </a:r>
          </a:p>
          <a:p>
            <a:r>
              <a:rPr lang="de-DE" dirty="0"/>
              <a:t>Demonstration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79C732-1DF5-407A-AE39-F69847BA6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6F48D-B7EE-454D-ABD9-E765255E6A5F}" type="datetime1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0E8DF2-F2FF-4C68-8811-49929D3F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Lars Hudalla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B16C95-9173-42A2-88E0-F41B7D87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38C2-1252-4864-A20F-121AD8FBD92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480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7FA15A-DA26-4059-B315-FC8C24F11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70" y="2103437"/>
            <a:ext cx="3381260" cy="1325563"/>
          </a:xfrm>
        </p:spPr>
        <p:txBody>
          <a:bodyPr>
            <a:noAutofit/>
          </a:bodyPr>
          <a:lstStyle/>
          <a:p>
            <a:pPr algn="ctr"/>
            <a:r>
              <a:rPr lang="de-DE" sz="8000" dirty="0"/>
              <a:t>Kanji?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41AC8C-34D3-4057-9B73-E734619C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F81C-731F-4639-85F1-02D8546CFE83}" type="datetime1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BFC7E9-3AD1-403A-A481-379F6411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Lars Hudalla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FB4AA6-F42D-44C6-840C-76BABEFC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38C2-1252-4864-A20F-121AD8FBD92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86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7FA15A-DA26-4059-B315-FC8C24F11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940" y="2103437"/>
            <a:ext cx="6610119" cy="1325563"/>
          </a:xfrm>
        </p:spPr>
        <p:txBody>
          <a:bodyPr>
            <a:noAutofit/>
          </a:bodyPr>
          <a:lstStyle/>
          <a:p>
            <a:pPr algn="ctr"/>
            <a:r>
              <a:rPr lang="de-DE" sz="8000" dirty="0"/>
              <a:t>E-Learning?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67EB45-7275-4FA0-8AEA-EF5B4688A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612" y="3338110"/>
            <a:ext cx="8888776" cy="3274439"/>
          </a:xfrm>
        </p:spPr>
        <p:txBody>
          <a:bodyPr/>
          <a:lstStyle/>
          <a:p>
            <a:pPr marL="0" indent="0" algn="ctr">
              <a:buNone/>
            </a:pPr>
            <a:r>
              <a:rPr lang="de-DE" i="1" dirty="0"/>
              <a:t>„[…] </a:t>
            </a:r>
            <a:r>
              <a:rPr lang="de-DE" i="1" dirty="0" err="1"/>
              <a:t>instruction</a:t>
            </a:r>
            <a:r>
              <a:rPr lang="de-DE" i="1" dirty="0"/>
              <a:t> </a:t>
            </a:r>
            <a:r>
              <a:rPr lang="de-DE" i="1" dirty="0" err="1"/>
              <a:t>delivered</a:t>
            </a:r>
            <a:r>
              <a:rPr lang="de-DE" i="1" dirty="0"/>
              <a:t> on a digital </a:t>
            </a:r>
            <a:r>
              <a:rPr lang="de-DE" i="1" dirty="0" err="1"/>
              <a:t>device</a:t>
            </a:r>
            <a:r>
              <a:rPr lang="de-DE" i="1" dirty="0"/>
              <a:t> […] </a:t>
            </a:r>
            <a:r>
              <a:rPr lang="de-DE" i="1" dirty="0" err="1"/>
              <a:t>that</a:t>
            </a:r>
            <a:r>
              <a:rPr lang="de-DE" i="1" dirty="0"/>
              <a:t> </a:t>
            </a:r>
            <a:r>
              <a:rPr lang="de-DE" i="1" dirty="0" err="1"/>
              <a:t>is</a:t>
            </a:r>
            <a:r>
              <a:rPr lang="de-DE" i="1" dirty="0"/>
              <a:t> </a:t>
            </a:r>
            <a:r>
              <a:rPr lang="de-DE" i="1" dirty="0" err="1"/>
              <a:t>intended</a:t>
            </a:r>
            <a:r>
              <a:rPr lang="de-DE" i="1" dirty="0"/>
              <a:t> </a:t>
            </a:r>
            <a:r>
              <a:rPr lang="de-DE" i="1" dirty="0" err="1"/>
              <a:t>to</a:t>
            </a:r>
            <a:r>
              <a:rPr lang="de-DE" i="1" dirty="0"/>
              <a:t> support </a:t>
            </a:r>
            <a:r>
              <a:rPr lang="de-DE" i="1" dirty="0" err="1"/>
              <a:t>learning</a:t>
            </a:r>
            <a:r>
              <a:rPr lang="de-DE" i="1" dirty="0"/>
              <a:t>“ </a:t>
            </a:r>
          </a:p>
          <a:p>
            <a:pPr marL="0" indent="0" algn="ctr">
              <a:buNone/>
            </a:pPr>
            <a:r>
              <a:rPr lang="de-DE" dirty="0"/>
              <a:t>(Ruth C. Clark / Richard E. Mayer)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DB7E01-52AD-43DC-935F-FB23BDB3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55E9A-813E-4102-B643-00E82F2EF43C}" type="datetime1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5FFECA-2EC2-457F-B758-E404F4FA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Lars Hudalla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11CEC5-4A5D-4C4C-8189-324AF586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38C2-1252-4864-A20F-121AD8FBD92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757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7FA15A-DA26-4059-B315-FC8C24F11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5431" y="2103437"/>
            <a:ext cx="6621137" cy="1325563"/>
          </a:xfrm>
        </p:spPr>
        <p:txBody>
          <a:bodyPr>
            <a:noAutofit/>
          </a:bodyPr>
          <a:lstStyle/>
          <a:p>
            <a:pPr algn="ctr"/>
            <a:r>
              <a:rPr lang="de-DE" sz="8000" dirty="0"/>
              <a:t>Spezifikationen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41AC8C-34D3-4057-9B73-E734619C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F81C-731F-4639-85F1-02D8546CFE83}" type="datetime1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BFC7E9-3AD1-403A-A481-379F6411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Lars Hudalla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FB4AA6-F42D-44C6-840C-76BABEFC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38C2-1252-4864-A20F-121AD8FBD92B}" type="slidenum">
              <a:rPr lang="de-DE" smtClean="0"/>
              <a:t>5</a:t>
            </a:fld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D34FE01-623D-42C3-AD7A-E3414BD85EE6}"/>
              </a:ext>
            </a:extLst>
          </p:cNvPr>
          <p:cNvSpPr txBox="1">
            <a:spLocks/>
          </p:cNvSpPr>
          <p:nvPr/>
        </p:nvSpPr>
        <p:spPr>
          <a:xfrm>
            <a:off x="1131065" y="900762"/>
            <a:ext cx="3793475" cy="972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Zielgruppe?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99CB02D-1EEC-430A-B6CB-30514F5731D1}"/>
              </a:ext>
            </a:extLst>
          </p:cNvPr>
          <p:cNvSpPr txBox="1">
            <a:spLocks/>
          </p:cNvSpPr>
          <p:nvPr/>
        </p:nvSpPr>
        <p:spPr>
          <a:xfrm>
            <a:off x="1684662" y="4406622"/>
            <a:ext cx="3793475" cy="972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Plattform?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5A11771-A440-4618-B3E0-AF1F16453074}"/>
              </a:ext>
            </a:extLst>
          </p:cNvPr>
          <p:cNvSpPr txBox="1">
            <a:spLocks/>
          </p:cNvSpPr>
          <p:nvPr/>
        </p:nvSpPr>
        <p:spPr>
          <a:xfrm>
            <a:off x="7560325" y="1454885"/>
            <a:ext cx="3793475" cy="972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Lernkonzept?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E949A02E-150C-4C60-97AD-F7A77D6C2431}"/>
              </a:ext>
            </a:extLst>
          </p:cNvPr>
          <p:cNvSpPr txBox="1">
            <a:spLocks/>
          </p:cNvSpPr>
          <p:nvPr/>
        </p:nvSpPr>
        <p:spPr>
          <a:xfrm>
            <a:off x="6713865" y="4077552"/>
            <a:ext cx="3793475" cy="972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 err="1"/>
              <a:t>Spaced</a:t>
            </a:r>
            <a:r>
              <a:rPr lang="de-DE" sz="4000" dirty="0"/>
              <a:t> Repetition?</a:t>
            </a:r>
          </a:p>
        </p:txBody>
      </p:sp>
    </p:spTree>
    <p:extLst>
      <p:ext uri="{BB962C8B-B14F-4D97-AF65-F5344CB8AC3E}">
        <p14:creationId xmlns:p14="http://schemas.microsoft.com/office/powerpoint/2010/main" val="17917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7FA15A-DA26-4059-B315-FC8C24F11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5431" y="2103437"/>
            <a:ext cx="6621137" cy="1325563"/>
          </a:xfrm>
        </p:spPr>
        <p:txBody>
          <a:bodyPr>
            <a:noAutofit/>
          </a:bodyPr>
          <a:lstStyle/>
          <a:p>
            <a:pPr algn="ctr"/>
            <a:r>
              <a:rPr lang="de-DE" sz="8000" dirty="0"/>
              <a:t>Entwicklung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41AC8C-34D3-4057-9B73-E734619C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F81C-731F-4639-85F1-02D8546CFE83}" type="datetime1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BFC7E9-3AD1-403A-A481-379F6411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Lars Hudalla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FB4AA6-F42D-44C6-840C-76BABEFC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38C2-1252-4864-A20F-121AD8FBD92B}" type="slidenum">
              <a:rPr lang="de-DE" smtClean="0"/>
              <a:t>6</a:t>
            </a:fld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D34FE01-623D-42C3-AD7A-E3414BD85EE6}"/>
              </a:ext>
            </a:extLst>
          </p:cNvPr>
          <p:cNvSpPr txBox="1">
            <a:spLocks/>
          </p:cNvSpPr>
          <p:nvPr/>
        </p:nvSpPr>
        <p:spPr>
          <a:xfrm>
            <a:off x="4678496" y="507168"/>
            <a:ext cx="3793475" cy="972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Datenbank?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99CB02D-1EEC-430A-B6CB-30514F5731D1}"/>
              </a:ext>
            </a:extLst>
          </p:cNvPr>
          <p:cNvSpPr txBox="1">
            <a:spLocks/>
          </p:cNvSpPr>
          <p:nvPr/>
        </p:nvSpPr>
        <p:spPr>
          <a:xfrm>
            <a:off x="697734" y="3920571"/>
            <a:ext cx="3793475" cy="972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Anwendung?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5A11771-A440-4618-B3E0-AF1F16453074}"/>
              </a:ext>
            </a:extLst>
          </p:cNvPr>
          <p:cNvSpPr txBox="1">
            <a:spLocks/>
          </p:cNvSpPr>
          <p:nvPr/>
        </p:nvSpPr>
        <p:spPr>
          <a:xfrm>
            <a:off x="6807504" y="4892674"/>
            <a:ext cx="3793475" cy="972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Lektionen?</a:t>
            </a:r>
          </a:p>
        </p:txBody>
      </p:sp>
    </p:spTree>
    <p:extLst>
      <p:ext uri="{BB962C8B-B14F-4D97-AF65-F5344CB8AC3E}">
        <p14:creationId xmlns:p14="http://schemas.microsoft.com/office/powerpoint/2010/main" val="2186149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7FA15A-DA26-4059-B315-FC8C24F11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830" y="286303"/>
            <a:ext cx="6621137" cy="1325563"/>
          </a:xfrm>
        </p:spPr>
        <p:txBody>
          <a:bodyPr>
            <a:noAutofit/>
          </a:bodyPr>
          <a:lstStyle/>
          <a:p>
            <a:pPr algn="ctr"/>
            <a:r>
              <a:rPr lang="de-DE" sz="8000" dirty="0"/>
              <a:t>Demonstration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41AC8C-34D3-4057-9B73-E734619C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F81C-731F-4639-85F1-02D8546CFE83}" type="datetime1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BFC7E9-3AD1-403A-A481-379F6411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Lars Hudalla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FB4AA6-F42D-44C6-840C-76BABEFC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38C2-1252-4864-A20F-121AD8FBD92B}" type="slidenum">
              <a:rPr lang="de-DE" smtClean="0"/>
              <a:t>7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3128584-3BEB-4D4C-8820-C77608F5A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943" y="286303"/>
            <a:ext cx="3278513" cy="591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09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4E055D-1517-495D-8C02-339BF292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290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de-DE" sz="3300" i="1" dirty="0"/>
              <a:t>„Mehrsprachigkeit bedeutet, </a:t>
            </a:r>
            <a:r>
              <a:rPr lang="de-DE" sz="3300" i="1" dirty="0" err="1"/>
              <a:t>daß</a:t>
            </a:r>
            <a:r>
              <a:rPr lang="de-DE" sz="3300" i="1" dirty="0"/>
              <a:t> unsere Gedanken nicht an einer bestimmten Sprache hängen, nicht an deren Worten kleben. Unsere Mehrsprachigkeit ist der sprachliche Spielraum unserer geistigen Freiheit.“</a:t>
            </a:r>
            <a:br>
              <a:rPr lang="de-DE" sz="3300" dirty="0"/>
            </a:br>
            <a:r>
              <a:rPr lang="de-DE" sz="2000" dirty="0"/>
              <a:t>(Mario </a:t>
            </a:r>
            <a:r>
              <a:rPr lang="de-DE" sz="2000" dirty="0" err="1"/>
              <a:t>Wandruszka</a:t>
            </a:r>
            <a:r>
              <a:rPr lang="de-DE" sz="2000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76A65F-A566-4414-8E25-F2E48C785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6F48D-B7EE-454D-ABD9-E765255E6A5F}" type="datetime1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93EB30-4A01-400F-AC61-7CA04E6A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Lars Hudalla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BFBE8B-A2CA-49C2-8032-09553096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38C2-1252-4864-A20F-121AD8FBD92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431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E248F-95ED-4372-97C6-DDBBE83CD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216C07-9C88-4318-ADE0-7491D82B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https://commons.wikimedia.org/wiki/File:Joyo.png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9AB9C8-5289-4D87-8909-E01991E0E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28F-4F5A-472C-82F6-1ABA15BB5EF9}" type="datetime1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A61D83-E754-40B6-ABC3-816100F1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Lars Hudalla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4BB487-D21F-4001-9857-B36B2A34C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38C2-1252-4864-A20F-121AD8FBD92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355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Breitbild</PresentationFormat>
  <Paragraphs>50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Entwicklung einer Lernsoftware zum effizienten Lernen von Kanji</vt:lpstr>
      <vt:lpstr>Inhalt</vt:lpstr>
      <vt:lpstr>Kanji?</vt:lpstr>
      <vt:lpstr>E-Learning?</vt:lpstr>
      <vt:lpstr>Spezifikationen</vt:lpstr>
      <vt:lpstr>Entwicklung</vt:lpstr>
      <vt:lpstr>Demonstration</vt:lpstr>
      <vt:lpstr>„Mehrsprachigkeit bedeutet, daß unsere Gedanken nicht an einer bestimmten Sprache hängen, nicht an deren Worten kleben. Unsere Mehrsprachigkeit ist der sprachliche Spielraum unserer geistigen Freiheit.“ (Mario Wandruszka)</vt:lpstr>
      <vt:lpstr>Bildquellen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Hudalla, Lars Richard Horst (DI PA DE-L DEV)</dc:creator>
  <cp:lastModifiedBy>Hudalla, Lars Richard Horst (DI PA DE-L DEV)</cp:lastModifiedBy>
  <cp:revision>3</cp:revision>
  <dcterms:created xsi:type="dcterms:W3CDTF">2022-05-11T19:48:46Z</dcterms:created>
  <dcterms:modified xsi:type="dcterms:W3CDTF">2022-05-11T20:51:41Z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2022-05-11T20:51:41Z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d7ebdfc2-cf48-4718-a7cb-6a5a5f5cf06e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