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85EA-6185-42E4-998B-5B5A36196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C4ED6-9733-4A42-911D-6D008B42F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75009-2F08-499B-8A7D-2C3DF1E9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4BCB-A32A-4426-8564-996715CF0B83}" type="datetimeFigureOut">
              <a:rPr lang="en-NL" smtClean="0"/>
              <a:t>16/02/2019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DE436-D7B0-4287-ACB6-956B4E5A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B100C-A5E0-495A-AC50-B68F3715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0146-DD76-4152-99E6-F316A8C1D3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637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322E-27BF-4601-9247-A0EA7511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687AC-96E9-4C7F-98E5-D19F83DD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DB42E-6E23-47E8-8D96-687C5F67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4BCB-A32A-4426-8564-996715CF0B83}" type="datetimeFigureOut">
              <a:rPr lang="en-NL" smtClean="0"/>
              <a:t>16/02/2019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61496-7A6F-4D08-A04B-DC70DE5B8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5A81D-4CA4-45E7-ACAC-58839339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0146-DD76-4152-99E6-F316A8C1D3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795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C3091-AD56-46F2-B6B8-7A53E1302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99AA4-768E-4FD9-9956-53B8684BC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30004-A10E-4221-8EA6-8C70424F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4BCB-A32A-4426-8564-996715CF0B83}" type="datetimeFigureOut">
              <a:rPr lang="en-NL" smtClean="0"/>
              <a:t>16/02/2019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F91D6-254C-4B7B-9797-6CAB5ECC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80A8-A0A7-42EB-B066-29A7B042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0146-DD76-4152-99E6-F316A8C1D3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701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9C42-9434-4613-9B3B-EF2FEC8B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BC4C0-577F-494D-9A4F-221DC7532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2586E-AC9D-47EF-AC6C-9688FB8C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4BCB-A32A-4426-8564-996715CF0B83}" type="datetimeFigureOut">
              <a:rPr lang="en-NL" smtClean="0"/>
              <a:t>16/02/2019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CF2D9-E270-4BCD-94D3-A5B5FE34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F286F-EE33-424B-B0E3-081A6136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0146-DD76-4152-99E6-F316A8C1D3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9921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DB5A-44C6-4B97-9D25-893F9049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48075-67BA-498F-BBE2-00C2348BD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16F6A-309F-401D-88CD-0C7A053B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4BCB-A32A-4426-8564-996715CF0B83}" type="datetimeFigureOut">
              <a:rPr lang="en-NL" smtClean="0"/>
              <a:t>16/02/2019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2E29B-4816-410F-964B-30AAA364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5DAB2-E6F8-49B4-A0A2-A3BC8568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0146-DD76-4152-99E6-F316A8C1D3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39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FE41-AE84-48EB-B8EF-F252838E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1F3E0-AE37-440F-9EA1-863DA4176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E56E0-A9F9-4C56-B339-DC60FCA68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5A0F7-4F60-4CCE-90CF-F0E6092F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4BCB-A32A-4426-8564-996715CF0B83}" type="datetimeFigureOut">
              <a:rPr lang="en-NL" smtClean="0"/>
              <a:t>16/02/2019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629E7-F560-48FD-9ABF-4FAC323F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E0902-FFB9-4966-823B-01176F98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0146-DD76-4152-99E6-F316A8C1D3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008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6D35-A917-417A-9F91-FD5FAB2E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FD391-EBC3-4C23-98A0-D5324AD9C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EF0B2-5A71-4089-BEBD-4B2E6B861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F12EA-70C6-4832-A461-735884638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61A61-27B4-4705-95B7-7E3CE0775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B4F81-B370-40E2-9BDE-CB902992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4BCB-A32A-4426-8564-996715CF0B83}" type="datetimeFigureOut">
              <a:rPr lang="en-NL" smtClean="0"/>
              <a:t>16/02/2019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3CC72-ADF1-4053-A242-983FE3C7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AEFB8-E34C-4630-8565-552BFCA0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0146-DD76-4152-99E6-F316A8C1D3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242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906E-64E7-4B65-ACCF-9DCA9A56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E57B9-9556-4443-BA72-35DE2AB4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4BCB-A32A-4426-8564-996715CF0B83}" type="datetimeFigureOut">
              <a:rPr lang="en-NL" smtClean="0"/>
              <a:t>16/02/2019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DA2DE-8B10-45EE-817A-2F0A0268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EFDC1-3506-459C-A188-EF4CBC22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0146-DD76-4152-99E6-F316A8C1D3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220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9B45B-2109-466A-A957-5C50EFD4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4BCB-A32A-4426-8564-996715CF0B83}" type="datetimeFigureOut">
              <a:rPr lang="en-NL" smtClean="0"/>
              <a:t>16/02/2019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38A07-E168-49F7-8E3B-7CD0A8B6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8D89E-23BE-4205-A5C3-BDFD91A4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0146-DD76-4152-99E6-F316A8C1D3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91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B07F-8DE5-4EA5-A9EE-4389C86E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6458-CFBA-43A7-9FA6-1550C5B9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B9E1B-7BAA-4551-AC40-4F0124E9C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4AC2-EBDC-478C-B2C9-2E896FD5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4BCB-A32A-4426-8564-996715CF0B83}" type="datetimeFigureOut">
              <a:rPr lang="en-NL" smtClean="0"/>
              <a:t>16/02/2019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DE69D-63F4-48EE-A8EA-087EF7EE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1DFD-A219-43D0-8123-962AD7F3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0146-DD76-4152-99E6-F316A8C1D3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805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B90D-78D5-4CA7-B50C-E8B27C3BA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337668-764A-415C-B97F-15262E833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3A339-104B-4005-B374-754A05C4C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A3343-97B1-4A75-B1FE-31BB8837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4BCB-A32A-4426-8564-996715CF0B83}" type="datetimeFigureOut">
              <a:rPr lang="en-NL" smtClean="0"/>
              <a:t>16/02/2019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31876-8CDB-47C4-A8DD-ED768E21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154CB-40B7-4DC0-A1F2-0F2D9947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0146-DD76-4152-99E6-F316A8C1D3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107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CF6D1-9DDE-49BA-A84C-3EB1E363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49083-340B-4FEF-988F-0DCAE255C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0D289-13D2-4537-9CE0-8FD48C964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04BCB-A32A-4426-8564-996715CF0B83}" type="datetimeFigureOut">
              <a:rPr lang="en-NL" smtClean="0"/>
              <a:t>16/02/2019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FB4AB-4BF6-43FC-B386-4DAAA4FFF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75D33-6D29-4AB5-96B5-219A48751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F0146-DD76-4152-99E6-F316A8C1D3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81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52CF7E-588D-49E1-AE5C-4E057AE8E5A6}"/>
              </a:ext>
            </a:extLst>
          </p:cNvPr>
          <p:cNvSpPr/>
          <p:nvPr/>
        </p:nvSpPr>
        <p:spPr>
          <a:xfrm>
            <a:off x="4318000" y="1532467"/>
            <a:ext cx="2336800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CoinInput</a:t>
            </a:r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173AA-C455-4F46-A327-AF61DDA56F12}"/>
              </a:ext>
            </a:extLst>
          </p:cNvPr>
          <p:cNvSpPr/>
          <p:nvPr/>
        </p:nvSpPr>
        <p:spPr>
          <a:xfrm>
            <a:off x="4318000" y="3048000"/>
            <a:ext cx="2336800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CheckedInput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AEF92B-15C2-4FCC-AFB2-D898D72133B6}"/>
              </a:ext>
            </a:extLst>
          </p:cNvPr>
          <p:cNvSpPr/>
          <p:nvPr/>
        </p:nvSpPr>
        <p:spPr>
          <a:xfrm>
            <a:off x="4318000" y="4580465"/>
            <a:ext cx="2336800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RepeatedInput</a:t>
            </a:r>
            <a:endParaRPr lang="en-N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08B6DF-2A6F-4EEF-93CA-36467D0F93E1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5486400" y="2472267"/>
            <a:ext cx="0" cy="57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8799BF-3C31-4DD1-A5A8-72A8D2D6ED46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5486400" y="3987800"/>
            <a:ext cx="0" cy="59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7015E8-2891-404A-9499-180EA655B95E}"/>
              </a:ext>
            </a:extLst>
          </p:cNvPr>
          <p:cNvSpPr txBox="1"/>
          <p:nvPr/>
        </p:nvSpPr>
        <p:spPr>
          <a:xfrm>
            <a:off x="7806267" y="262466"/>
            <a:ext cx="382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Coin input example and assignment (1)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7037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A6EF0-F4C6-48D1-A857-8ECEDA943F04}"/>
              </a:ext>
            </a:extLst>
          </p:cNvPr>
          <p:cNvSpPr txBox="1"/>
          <p:nvPr/>
        </p:nvSpPr>
        <p:spPr>
          <a:xfrm>
            <a:off x="0" y="151179"/>
            <a:ext cx="12178334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CoinInput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CoinInput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(float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eurosPerCoin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this.eurosPerCoin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eurosPerCoin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console = new Console 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float ask (String prompt) throws Exception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eurosPerCoin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Float.parseFloat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(prompt));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float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eurosPerCoin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Console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CheckedInput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CoinInput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CheckedInput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(float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eurosPerCoin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float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lowerBoundEuros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float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upperBoundEuros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eurosPerCoin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this.lowerBoundEuros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lowerBoundEuros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this.upperBoundEuros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upperBoundEuros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float ask (String prompt) throws Exception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float euros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super.ask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(prompt + "("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lowerBoundEuros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eurosPerCoin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" - "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upperBoundEuros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eurosPerCoin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") ");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(euros 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lowerBoundEuros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throw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CoinInputException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("Error, amount should be at least "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lowerBoundEuros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eurosPerCoin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" local coins");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(euros 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upperBoundEuros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throw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CoinInputException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("Error, amount should be at most "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upperBoundEuros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eurosPerCoin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" local coins");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euros;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float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lowerBoundEuros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float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upperBoundEuros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E8810-946A-41B1-91F3-AAF661A07316}"/>
              </a:ext>
            </a:extLst>
          </p:cNvPr>
          <p:cNvSpPr txBox="1"/>
          <p:nvPr/>
        </p:nvSpPr>
        <p:spPr>
          <a:xfrm>
            <a:off x="7806267" y="262466"/>
            <a:ext cx="382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Coin input example and assignment (2)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7098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BF0933-FC66-49EC-AF8E-B0F8284F7AC5}"/>
              </a:ext>
            </a:extLst>
          </p:cNvPr>
          <p:cNvSpPr txBox="1"/>
          <p:nvPr/>
        </p:nvSpPr>
        <p:spPr>
          <a:xfrm>
            <a:off x="76201" y="397933"/>
            <a:ext cx="117347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java.util.Random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Main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 (String []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[] prompts =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"How much money do you want to withdraw? ",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"Want coins aye? How many? ",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"Enter amount of coins you need: 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CoinInput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coinInputs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CoinInput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(2),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CheckedInput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(3, 1, 100),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RepeatedInput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(4, 10, 1000, 3)  // DERIVE THIS CLASS YOURSELF FROM </a:t>
            </a:r>
            <a:r>
              <a:rPr lang="en-US" sz="1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CheckedInput</a:t>
            </a:r>
            <a:endParaRPr lang="en-US" sz="1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Console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Console 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Random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Random 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attemptIndex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attemptIndex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attemptIndex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CoinInput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coinInput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coinInputs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try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float euros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coinInput.ask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(prompts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random.nextInt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(3)]);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console.print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("That's " + euros + " euros");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catch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CoinInputException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coinInputException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console.print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coinInputException.getMessage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catch (Exception exception)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console.print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("Something really, really wrong here:");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console.print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exception.getMessage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BD12A-9BB7-484B-B0BB-CECF6496C0E9}"/>
              </a:ext>
            </a:extLst>
          </p:cNvPr>
          <p:cNvSpPr txBox="1"/>
          <p:nvPr/>
        </p:nvSpPr>
        <p:spPr>
          <a:xfrm>
            <a:off x="7958668" y="262466"/>
            <a:ext cx="385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Coin input example and assignment (3)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4591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6BCC0A-FBFF-4084-B442-F640B4F5F092}"/>
              </a:ext>
            </a:extLst>
          </p:cNvPr>
          <p:cNvSpPr/>
          <p:nvPr/>
        </p:nvSpPr>
        <p:spPr>
          <a:xfrm>
            <a:off x="4318000" y="1532467"/>
            <a:ext cx="2336800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Shape</a:t>
            </a:r>
            <a:endParaRPr lang="en-NL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DE4592-FD0F-4107-B9A3-EE40522837CE}"/>
              </a:ext>
            </a:extLst>
          </p:cNvPr>
          <p:cNvSpPr/>
          <p:nvPr/>
        </p:nvSpPr>
        <p:spPr>
          <a:xfrm>
            <a:off x="6096000" y="3048000"/>
            <a:ext cx="2336800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Square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09C3A7-F6C6-42CC-AE02-89917FA56586}"/>
              </a:ext>
            </a:extLst>
          </p:cNvPr>
          <p:cNvSpPr/>
          <p:nvPr/>
        </p:nvSpPr>
        <p:spPr>
          <a:xfrm>
            <a:off x="6096000" y="4631267"/>
            <a:ext cx="2336800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</a:t>
            </a:r>
            <a:endParaRPr lang="en-N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965C80-1931-4637-834D-BD9CF6D79C25}"/>
              </a:ext>
            </a:extLst>
          </p:cNvPr>
          <p:cNvCxnSpPr>
            <a:cxnSpLocks/>
          </p:cNvCxnSpPr>
          <p:nvPr/>
        </p:nvCxnSpPr>
        <p:spPr>
          <a:xfrm flipV="1">
            <a:off x="6392334" y="2472267"/>
            <a:ext cx="0" cy="57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B749E4-4006-4FD1-AAA7-BE8F72BF0E0B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7264400" y="3987800"/>
            <a:ext cx="0" cy="64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A6B4429-A571-434B-B3AB-A6C645737DA9}"/>
              </a:ext>
            </a:extLst>
          </p:cNvPr>
          <p:cNvSpPr/>
          <p:nvPr/>
        </p:nvSpPr>
        <p:spPr>
          <a:xfrm>
            <a:off x="2590801" y="3048000"/>
            <a:ext cx="2336800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</a:t>
            </a:r>
            <a:endParaRPr lang="en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0292D6-2470-43F6-9E4A-65E6B51F42EA}"/>
              </a:ext>
            </a:extLst>
          </p:cNvPr>
          <p:cNvSpPr/>
          <p:nvPr/>
        </p:nvSpPr>
        <p:spPr>
          <a:xfrm>
            <a:off x="2590801" y="4631267"/>
            <a:ext cx="2336800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Ellipse</a:t>
            </a:r>
            <a:endParaRPr lang="en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0473E8-2D11-4FF1-A642-4DD6CA6E29DE}"/>
              </a:ext>
            </a:extLst>
          </p:cNvPr>
          <p:cNvCxnSpPr>
            <a:cxnSpLocks/>
          </p:cNvCxnSpPr>
          <p:nvPr/>
        </p:nvCxnSpPr>
        <p:spPr>
          <a:xfrm flipV="1">
            <a:off x="4610100" y="2472267"/>
            <a:ext cx="0" cy="57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C72EBE-5F96-4744-8B41-94FDA1F96573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flipV="1">
            <a:off x="3759201" y="3987800"/>
            <a:ext cx="0" cy="64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2B153F-9592-4FA5-A852-8C4AE63C5FFB}"/>
              </a:ext>
            </a:extLst>
          </p:cNvPr>
          <p:cNvSpPr txBox="1"/>
          <p:nvPr/>
        </p:nvSpPr>
        <p:spPr>
          <a:xfrm>
            <a:off x="7882467" y="262466"/>
            <a:ext cx="374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Shapes example and assignment (1)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1761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1B4AF0-C9B7-4F3A-A5C1-456682BB4E13}"/>
              </a:ext>
            </a:extLst>
          </p:cNvPr>
          <p:cNvSpPr txBox="1"/>
          <p:nvPr/>
        </p:nvSpPr>
        <p:spPr>
          <a:xfrm>
            <a:off x="122767" y="0"/>
            <a:ext cx="1194646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Shape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Shape (float x, float y)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x;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y;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draw 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Canvas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float x, y;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drawPointRelative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(float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float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canvas.drawPoint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(x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y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Square extends Shape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Square (float x, float y, float side)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 (x, y);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side;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draw 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drawSide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(side, side, false);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drawSide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(side, side, true);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drawSide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(-side, side, false);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drawSide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(-side, side, true);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float side;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drawSide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(float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doubleOffset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float length, Boolean vertical)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offset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getHalfOfEven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doubleOffset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getHalfOfEven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(length);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(vertical) { // Move out of inner loop for speed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(int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drawPointRelative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(offset,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(int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drawPointRelative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offset);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getHalfOfEven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(float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aFloat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(int)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aFloat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aFloat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 2) / 2;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A159D-449B-4AA9-89F1-8C7D16C5B904}"/>
              </a:ext>
            </a:extLst>
          </p:cNvPr>
          <p:cNvSpPr txBox="1"/>
          <p:nvPr/>
        </p:nvSpPr>
        <p:spPr>
          <a:xfrm>
            <a:off x="7882467" y="262466"/>
            <a:ext cx="374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Shapes example and assignment (2)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8583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D962B-9DE3-4893-83CA-3002FECA1799}"/>
              </a:ext>
            </a:extLst>
          </p:cNvPr>
          <p:cNvSpPr txBox="1"/>
          <p:nvPr/>
        </p:nvSpPr>
        <p:spPr>
          <a:xfrm>
            <a:off x="91856" y="117693"/>
            <a:ext cx="12085360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java.util.Random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Main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 (String []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groupIndex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groupIndex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groupIndex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(debug)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canvas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.add (new Circle    (-5, -10, 20))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.add (new Ellipse   (0, 0, 30, 15))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.add (new Square    (5, 10, 40))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.add (new Rectangle (0, 0, 60, 30));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canvas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.add (new Circle   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randomDelta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(-3./8, 3./8), …)</a:t>
            </a:r>
          </a:p>
          <a:p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.add (new Ellipse   (</a:t>
            </a:r>
            <a:r>
              <a:rPr lang="en-US" sz="1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randomDelta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(-3./8, 3./8), …)  // DERIVE THIS CLASS YOURSELF FROM Circle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.add (new Square   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randomDelta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(-3./8, 3./8), …)</a:t>
            </a:r>
          </a:p>
          <a:p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.add (new Rectangle (</a:t>
            </a:r>
            <a:r>
              <a:rPr lang="en-US" sz="1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randomDelta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(-3./8, 3./8), …); // DERIVE THIS CLASS YOURSELF FROM Rectangle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(char []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pixelCharPair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pixelCharPairs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("Press [Enter] to render with "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pixelCharPair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[0] + " and "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pixelCharPair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[1] + "\n");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canvas.render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pixelCharPair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[0],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pixelCharPair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[1]);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console.print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("");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Boolean debug = false;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canvasSide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64;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char [][]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pixelCharPairs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{{'*', '.'}, {'M', '-'}};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Random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Random 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Canvas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Canvas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canvasSide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canvasSide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Console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Console 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float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randomDelta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(double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lowerBound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upperBound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(float)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lowerBound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canvasSide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random.nextInt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((int)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(1.,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upperBound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lowerBound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canvasSide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05EE07-002A-4A71-A8CA-9B2F4876BCCD}"/>
              </a:ext>
            </a:extLst>
          </p:cNvPr>
          <p:cNvSpPr txBox="1"/>
          <p:nvPr/>
        </p:nvSpPr>
        <p:spPr>
          <a:xfrm>
            <a:off x="7882467" y="262466"/>
            <a:ext cx="374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Shapes example and assignment (3)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6176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1176</Words>
  <Application>Microsoft Office PowerPoint</Application>
  <PresentationFormat>Widescreen</PresentationFormat>
  <Paragraphs>155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Jacques de Hooge</dc:creator>
  <cp:lastModifiedBy>Jacques de Hooge</cp:lastModifiedBy>
  <cp:revision>6</cp:revision>
  <dcterms:created xsi:type="dcterms:W3CDTF">2019-02-16T16:37:46Z</dcterms:created>
  <dcterms:modified xsi:type="dcterms:W3CDTF">2019-02-16T17:10:18Z</dcterms:modified>
</cp:coreProperties>
</file>