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010543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Stacks en Queues</a:t>
            </a:r>
            <a:br>
              <a:rPr lang="en-US" smtClean="0"/>
            </a:br>
            <a:r>
              <a:rPr lang="en-US" sz="3600" smtClean="0"/>
              <a:t>orde in de chaos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2050" name="Picture 2" descr="Pile-of-rubb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544616" cy="4158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1028" name="Picture 4" descr="Image result for stack pap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04924"/>
            <a:ext cx="5629275" cy="555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smtClean="0"/>
              <a:t>push (Object anObject); Object pop ();</a:t>
            </a:r>
            <a:endParaRPr lang="en-US"/>
          </a:p>
        </p:txBody>
      </p:sp>
      <p:pic>
        <p:nvPicPr>
          <p:cNvPr id="15362" name="Picture 2" descr="Image result for stack pop pu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67715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drawSquare roept drawLine aan</a:t>
            </a:r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5241956" cy="429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hp35 m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914" cy="6671901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0" y="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Kijk, mam, zonder haakjes!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686" y="1817440"/>
            <a:ext cx="493331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16632"/>
            <a:ext cx="285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</a:t>
            </a:r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5"/>
            <a:ext cx="7318470" cy="411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put (Object anObject); Object get ();</a:t>
            </a:r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4650176" cy="472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570186"/>
          </a:xfrm>
        </p:spPr>
        <p:txBody>
          <a:bodyPr>
            <a:normAutofit/>
          </a:bodyPr>
          <a:lstStyle/>
          <a:p>
            <a:r>
              <a:rPr lang="en-US" smtClean="0"/>
              <a:t>Communicatie tussen parallele processen</a:t>
            </a:r>
            <a:endParaRPr lang="en-US"/>
          </a:p>
        </p:txBody>
      </p:sp>
      <p:sp>
        <p:nvSpPr>
          <p:cNvPr id="20482" name="AutoShape 2" descr="Image result for queue interpro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queue interpro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queue interpro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data:image/png;base64,iVBORw0KGgoAAAANSUhEUgAAAZIAAAB9CAMAAAC/ORUrAAACT1BMVEXy8vL///+AZKKbu1nu7u76+vpZWVlWVlacvViewFd9YKCJnWBqZ2xPgb1qTo2WtlOSoXWLqkmxu6CJfpnW0tpjR4N4jku4wqh4eHhxWJC5s8LJxc/BwcFyVZQYGBg9cKqptMQ6X4x+imV4WZ3Nzc3j4+Nvb2/Z2dl9Xqnc3NzIyMhkZGSVlZWMdKqpqal9fX0dUYeSkpK1tbXBttA/e7yrq6uIiIhHR0eDm7i6rcuSgLDo5O43NzeOdqr///aWtpOQp14AAAD//+nf6c/46uTf2+vf9fqCfL3v3MTL3/BAQEC5gZ+fV56Jj8fi++zIl6qYqtmdwvCId56+d6zS37lscLa/0pqsyuqeSJiPS65vXoGWcZ57gGqhb6TdvL5ujNKNWZuxi6WgoNRpR5nctri9x9Z1j77t19S4t9y9q5p5qd7BrcSBfsWo1fOjmMFKruhxjK9LcbqLyvB3puFeXKz9z7p2pOPkua6jor+1aqTftK3XwM+leqOinKvs4+Di2sdcBiP67L6b1/cskdK8xulXfaqCaL+HYmVWi9OIk8KLhLttelWyzd3UwrOVoIJxZH2NuNGkknpssdnFj6bHhbK55exWlLOic0Rre7qIdmjVvZd5VzbRocbIzHikvH6lzLje2XHf/dfo6KXb0Ezs2We3w1GEy8z/6Z2Mune30p245PJ2h5zv6bDE4sj3887DvYr2wGi2b42XubqyhWxYbS21WGPQrHvWqZVoNlBNbIP2zY4lKJ+JSZREOi0yHgDRqX4fia4AChimeQC5mES8tVa415cKAAAUF0lEQVR4nO2di3vTVpqHpUTHNxroti6jxCaERpfaUiSs2DJgY6gdjJ1OIKGBMJRbWHIhIaGF6TTTJDAZ6LakZArpZmbKbgKTNl2ghZlCp7vTvc3uzh+2R7Lj2LJ8kWwldh7/nka4sj9/5zuvzlXHOgiKYDVVkBAUQd401VRBehNBMBMKaqoYoSYMwcwAqaliBMw1JBWmGpKKU7UjgXXvRieh3KpyJHOCINzZ6ESUWdWNJHTpC4a/mygq0iH14rp9o5OmX9WNBAExXxzEPmZaos+m73Xf/+IlPh67x8yHfxf8LbnRadOrKkeCxLg40uG6MR2f+VXfjecDP/wVcQ6Q/zc2Nx3HNjpperUpkPxv8+47M8ejsefxH690vPif5uarsenoRqdMtzYBEvDjlfC0jOSF/7UoPIGiYK6GZMMkIbm/69I3MhKuRbgT+nDa1xSNfXG3VnFtkDqIABK+yLUEwu1I7N70pWPRjkvsRLRjroZkQ5UcLsZevMT8dvV/qzekTYFkVdddrqotG2vaVEg2h2pIKk41JBWnGpKKUw1JxamGpOJUQ1JxKhsSaW0FQpI04XZmyk0QLhKT116U7qViJIWDkS6CyAw2FWspX10yEjkBLqfAsawHxymKwhWSTvEsy/mcNLkJwEghkG4pXDE7WumECGMVCP2hloZESp2T4ynGxFAeDpYIN02TysV7tFxyBJan4Kd4j49GqxaLHC/LMwwM1ydVALQrM1aXHCsnUvAjPOvE9GDRjwQA1MXh/qAZ59wk5ADQ/AIIBus1wUN1djIeZxWWFphkgYfxioKrULiwTiNJjjcH/aL2SPUiwUiOaQ4yrKsACDUhMLJmv4euqvkozMX6m80sXejKy0RDe2CkrLaZNz1IMNrtMfspn6bUKUWIZj8u0GQVTNnCppJgTX7eqS9SN+83sbSr6EC1IgEI4RMpnHWXgiMpl49ncM5JVjYUqfWgKNZdwgUI3B74DcUGqgkJQGjYlnsEugw8EsKcHE5JzWAJeWaoAMHisLEsqUKQBNwwUI4uJk4NSAAqUCbR6So5eZnCCI4xsZUJBRC4mSXI8gRKEqIJJwrHWTQSAHxBsxMpM4+EEJoPUpUHBdBMp1CwJ6lBABM6GVehOItF4vIEqTJdLeqp5ZoZd0V1wTDa1KmzQc8nIcgQ+eMsDgntMXuw8icvUz4Gr5ymHiN4k2BQnCaRyOe6GCQES3FGlpBVAQHHK6OlBzSLc4bU0XKcHMXmaegLIgEukeL0DAh1JdYt8k7E8J+eFRLC4cZeg3Cc7dONBOXMZU7dKy/n0+vff5r3/fXR998rTrxS1iyA1x6J47kq6fxIAGliyn25bN+WV/X5314f1StTsb3MmSDV0n6nerbnRUKyRfc5OkgSyf+JULJ/sN1SX3WyZCJBrpOBQtlRuDdEMqJqQcmDBBC8WGw3K/xn00t7onkT+cOuxPvVjyT0r/9G/SVvsLHfMR/FC2YaYCm1Vj43EiBQxXfLwyejoR/GXHPjaIxticqHGMvF0Rh3AY1dGofpj83NbhokR4fRP13pcE5Hn7EtUoxcPHyJHUNvwEBD9ycgi3A89F1fEdnmpNzZWZ8TCebBNfSzZCR3XnwzfGPq+b27z848HwgLbucr1wXhVmiupV2C8WzfpkIyf/+z4ch3zy89P/Ldc2eUcLpfjkuBzrQ45OIR7i9cSqAIXCgaCYazBdqGTCR/Dvrnw9Nx9H4POnP72xEUnfH7//Mv9It5NPTfgzKLkpFYrLDZrbdaC3/OKn+yjFJWXL8K/hXMdaMz19Cwbw4GG74X9P/XmBToj6eeyJ+JteSt2VIi+SwmOZC4NFRaMpKfLsADRPLDVfTZLDygP87Lb/z471F05rUnZUBiORD9dlu99QH6Zb0FfoUlcUi+kI/JV48W0NC3KwkviVOZr0pHcnEYHuaGpRjDTfdgoDGfXCakQDs+7pGI/KaoQgKFZDFRR0LjGmd3wieTSGJ1Cz/cffYfCwEIyRUA18lL0Q7XJYikI3ZsIFoakiPYQ8uBP8S/rF9aWqyHh9W/JWv9I/konYdElq31C8uSyZLlkfyJeov8ucVyITmaRPLs5MIcd+SXCy7kaIvrEJAC7XDNuQE68093XcWVEsiEUnSG1ZAAQisRNPTPMAUhRxQN3afejaL3qT3xGRyfuHGPugrPzAM0FPuYx8dKQ/IHYtn6YPnJlwcikcjKg0hkEb5YXnoawR4+ehqJhqVTkRXLgQjM+gO9B56tPDqy+DQS6V16umh98lA2KhOSyUPwcGMAFgvqmzg6g38zFr6H347CQOXIYSHhefxusXmH4JlMVJAA2kRoJKJFJSD5Y2Tx6eKTrxae9UYfLny7Yv362co26+Pe6PLjyMrX//JIOv/VtgcQieVx72OI5GlvpLcXgTbWhWX5zfIgKbewzHKigoRkjCRSCpK/Pe3tXXnycGH5xInFpd7I4tLjI8tLkRMLy0vRMPLVoyPwfP1qKUkiOXHixJKM5Kn0ZmUiQQmGzosE09iya1UpSB6ElldgKVlesW6zWp/Cf5YiMOu/Xn7cu1JvfQSz3gqbjehDqS2RPh3pjfzNKp0/EF1+urhSsK+2UUhQQcTyIMFEn7HuS0HyKAKbhS8fwSbr4RMUskBDi7B/1bH8OBoCMyuP4fkv661LUrM2s/IAhGGLA+DHHkTD5MPEmxWKBHi4PEh8omH3CRLSPy7ZBocclnqrPPCol8Ye8G+b9D/WA72LsDmxJMYj8tsP5JJUb0l8DB7ls5WKBIWNRU4kNGX0vREDRu8W2OOKLKYPDy2Wsg4WDUeCChTIgQTwBldbxkyoWCxlH7Bnfr/hSACT6nVlIgECY7TvTTDHZYhcneqlBAQNX/RQQ5JDFAtUkAAPb7zr7anZJ82q3yjL9UBC+tVKCeZP3NUFAbtmBXJ01LLuE8tILPUHt2jWwXqLXsttJVmqI1FbdKcr5xJT7oARQBYSwCUKSWDi2NbXNGpr24T6vc+P7CpILAdPn2rcqlGNp04ftGyEpToSZE9LFpNA07FGHTmXyCInnl1KMEqeSbEfa7TVaZat8Zgy82Xt/mggC4lly2c7dLn47ODBl/Ql7rMt+i0tqkiwPTtblET05dyORM6RyWmVdCSEvBoFTOzQ/rWSGifUbnrtblCUE6mU4DpSLrvAqUadlpReSxt1MBeSnXsyzoBpvS5elXpVGJ+oudKQAB8v5alD5/fCsNWKye6Ghp0Z57dbLFtO6URS16g/cfotX7bkQNKQycTepjssh2TvY5VIEFZeBNukO+1bHepIMplAJK9vRMbqttzxek4kkElae6L/Yt7aJNk7cVKBxEXJP61q2qr7i3MhyWAiIdFZNVYUEkRCApms1dYO/TknI6EpQoGEpujSkbQotUtC0pDWxlcrEpcyso/kyNLKSalISMqtQEIkZhxLQ7J7p1INCibViqQlR2Rr7UmpSBDcqUDiprAyIGnIoVS/q3qR5IgsxaRUJIBXInHyQImkTT60FfvFq0gGB9VSPqCKRJuL9Iwt0bKuWMt0JINqoe18F2Qh0eYigQT1yLPB6UhEBZI3LoSO2myz0aEpG1Rd2h/s7NnWXqa+OIlkLBCY8DZ4vVJy5aP36pA3xSQDiVYXaxmbsDwcV1jWFbZszbasy7Ssy7BcQ+K9Fg0g48mokvFdsQ+utvFrSLS6yIlEHpakI+mOXmyzXcAmp7raR6feuN0+en52b9OZ2fb2/ro3hqUjPP/O2jcnkVzpOPzJXe/Nvr4J70hPX8vvG3oGxs56U/2uTCTd0bNaXKQjiZ59J92y6fzscNOZw9CmLWU5pWbZKlt2hSanZttH+wtbpiEZIY5fgVfXfF9LwzUYX0PDSF8fRJJkko5kzUV7/xtdWS7aMl3kQuJO/D40Dclwu2uqrm/SsW9gb/vkrKN9tG7YIeXXMD3Vdf1W4OJlOzz/jhLJzfihca+3r68vPjh2/VZ0fP7QcFRGkmjjM5GouzgsuTin4iIdyYB9ypa0dEDLJlua5XDg4uHclnZ7f+uq5b6BNUt7/2UVy0wk80PekTt98Ql4ydG3b0bb49cHV/vC6UjyuzircJGrLcnqcb0xPHnr4mV63NGNBAId44EP//74raE6W92tQGhq5IOfO/rPheD5NdhJJN6Ra8jem/FAALSPtb/3a8fdve/9OoFEZqJAAl10rbrYW9BFesZKiXONOy7IlvEPJEtYnvoCobeuvf/zgf5zAJ7vV7V0DEPLfY5xLM2yVbLs/wW0PKqwzKy4YKG4CgLRIe9YIDR+Zei9eftgoj3JRCK5INVcfK7mIoEEy+pxEcpxCcyvrvd7PuyavDXUJjWjPTd+Wtcd+mXP2cvwQkTRoTM9H7SlN6+rbYnXe43sllN6Z8J71Q4rsKsJJN53sWwksgvHqotYfhfpGevuGur5YM0yLFm+3QMvwP7LxVruT1kib4+kLEfez7BMLyX0uSP7GsaaGgYb5u034+MwritJJAOZSIhsF9jbI0M5XOQal5CJZacZSH72JHzygmP2yNv79rft2x9/q23/nc+7z3aRUz0ftu2vuyydz0ICE3mVPrewF3ZO7uz1Xp28OnAuUXF530WyK66EC3uRLtIyttstWd6270uz7Ds6MtRFviVbHs9peYH4WTx8sgta/iO03J+0vAYtP1ezzEByHPZU5u1dEMnQCDl+k+wa6xhcrZIdW7NdRBUuXKouEkhgmVBOO7KcAsn46Pnui61do+/8IhCYHD8Ea9lbgbO2y/FD9JmejkPY0fPd8PwZJZL3xgKwMRmJB+y37972zo9ei5M9TVKPSyaiQJJy0ZXmoi6ni/RGevT87bOts2uWx28Fhur+IX7IPjUCLUdzWtq6ms53Qcv2DMu2lOWkbKnWljRcG/j9JwuHYZcSG/9k4ZD9dsMYOdA+uDoQXkNim22SE1esi+QcF48pkQg8ljkukfpvrYljqw3+tdZJf9KhtWdor31UPp/GOlVxeVNH+K/0SiKyB1MZl2h0kTa6SLdslS1taZaHZMtWVcu6pKUt27Ib+pxUWKaPS7yJ/7xpB29qaiJ9XFKEC2UnGHBc1kxw4n5JcaP3w3v3ju5XzEXnHb2vEil+9K7morgx+PGSLN9RWBYavacGwcWN3tVcyEgwPOt+CYLIdxWLnFDJGOokvzgPkhQRDRMqtmwfRU6LlNWy4ITK6lRRkRMqKi5kJGp3FYHAgJLnuHYplUj3u6k57Kqd48oR2dqNhxLnuHx89nIIBPhdxtwv8abd6alWJEoB+X5J+m3s0pAAs1MNibTY0QAkq/NymwqJfFcx/UZQiUjoFIXMNcGddCm3K3MgWWtHVpFsmhu9GUs99OfcDoiE8akiAW4Taj+m96b+fvXlEJlEJCQHP9Ob9lOnNsByS+7lEBlr1wK6c67RgbrNq8VC+WMGkUUn9KyxgtoxrUIE3e3NJCKv4zqts+bacfq0zitRstQZFq6+tE5aNKRYTdikN6wJFDWnnvqoRCL9UPHVxh02zdrROK26BHX3HsXqLnkBKtWo3YPN1ghz5/QpXZZUKZY5kOxSru8EE/py7lWAsjySq5QgThFBHa/qkFpDAqUkkkBifZl6SbOol63Qcosey9dLslRfgNqiUk/ryjnYkLgYMjcSjGON/WVcYuW8/Hs2rdo4S4NXziNi2iMiVH7RK3KGuq/9viRLgPPk+0UvbE4ogx79mVANSZYIikTyIkEwfyU+HWIjZSwSxJ/+JIIcj7UxG1hOakgUwjozH7CtjoQ08Cm52/+uCmUgEjjsKPykIYmJqOkJaVr0k2L16ac/eWV99elvcibGoMyA3d/EspTCSBCSxY3/cW9e+XBivZ/YLPDr9YzqlIgsInme7SiYDX3gUAFhvFhwC4Pyi1jvmJ1M9uPn8zyU1uU3doCST7Q59wPAjRS2vjH7TCqbNOR7dDPG4+Xbz0eLMM5cxNYrxggv+tnIpYcpUmpR5n/AuY/h1r9FAQSl/pjpdRHGan6Kos4wnTirGmWBZ87THoMfmJYt0oPneBj7OsmNGzzLJwthebe6/4KbZThxfj1rL0TaK2VjtzABLo4x/Dp0MiyZy3/BLWVIwU+tW+3FBUU6T1rWS4TJ0F2m4PDQlHujz6I2XvIF12WQAv1QlbIdlhD0GDVWRjFPMPux5msqCgkArF8kjKUCqwszvgFDkRwCmOj3kUa0KSRn9uTdXarIHeMAyVG4YFxhxpwexrNhHV9VAVqk2HI3o4DmGLHAhpfF76tIOj2Ux2lIX4TmcL64nTnXVwRLiWVt6J2QcsELT8vuowjhY0xi2S8cjjF53BWze1+maIExcWVqVDDWRPlchX1q3DYZoz3BYLnSKMnJNFNuslIadRVhNBVkyjAbCb8GL26Tcc2biwNA481BHvbhSkwjQGBD12wWKn53cYD4Opt5Qv9euLB6wZs7fcUGqme/d+iCZcy4j3Dp3cAWIWmnaDLxAgYqHYgkgLpYxsQ7ae1dMAAj5c0M6yo+UD1IJDPgEjw4hXt8Tlpb5xiQboHjKUrk3EhV8EgIVg6cSFFSvEVjQWinD9qIPlpToDqRyIkkCafA4gzDi5xAF+4gwz6bzyPiDOXhBLeGq6ZSBC9DOV5KZH2FNhwn3RzLUwwOIyW11sz6kSRSCasgwg2vBbPfb6JwllUpNATBwQuMgZ9gcNZJ0LCRqzocq5LjdbK4SQpXZLOuRJoQWJGS3uU9boLWjEP2URKSlDAowsfxuL8z2KxQp18u8KT0mVL9VIhgJKTb58EZZbTBToZife6SIi0TksR35b+zvdlkVKjlRFJTWVRDUnGqIak41ZBUnGpIKk41JBWnGpKKk4zEhJZ3cW1NpQg1QSRvmmqqIL2JIShWU0UJ/X/JhPpe3T1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5156612" cy="160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smtClean="0"/>
              <a:t>Security through obscurity...</a:t>
            </a:r>
            <a:endParaRPr lang="en-US"/>
          </a:p>
        </p:txBody>
      </p:sp>
      <p:sp>
        <p:nvSpPr>
          <p:cNvPr id="21506" name="AutoShape 2" descr="Image result for obfusc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49080"/>
            <a:ext cx="8545989" cy="229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085184"/>
            <a:ext cx="2200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667438"/>
            <a:ext cx="1512168" cy="337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124744"/>
            <a:ext cx="285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</Words>
  <Application>Microsoft Office PowerPoint</Application>
  <PresentationFormat>Diavoorstelling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Stacks en Queues orde in de chaos </vt:lpstr>
      <vt:lpstr>Stack</vt:lpstr>
      <vt:lpstr>push (Object anObject); Object pop ();</vt:lpstr>
      <vt:lpstr>drawSquare roept drawLine aan</vt:lpstr>
      <vt:lpstr>Dia 5</vt:lpstr>
      <vt:lpstr>Queue</vt:lpstr>
      <vt:lpstr>put (Object anObject); Object get ();</vt:lpstr>
      <vt:lpstr>Communicatie tussen parallele processen</vt:lpstr>
      <vt:lpstr>Security through obscurity...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en Queues </dc:title>
  <dc:creator>jacques</dc:creator>
  <cp:lastModifiedBy>info@geatec.com</cp:lastModifiedBy>
  <cp:revision>10</cp:revision>
  <dcterms:created xsi:type="dcterms:W3CDTF">2018-11-18T14:31:15Z</dcterms:created>
  <dcterms:modified xsi:type="dcterms:W3CDTF">2018-11-18T15:36:16Z</dcterms:modified>
</cp:coreProperties>
</file>