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4506-64EA-4DD1-8164-062D72D5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DE8C9-1EE9-402D-8861-6C925CC06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BBB9-334A-4101-B3E0-7F688560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1075-4EE4-4921-9249-5EAC3239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EEAD-2E61-4FF2-B3E3-FC046B5B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60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C968-2A3B-4EBC-A95C-527A456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9D948-FFB1-4263-8CC8-DD959C58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2666-937B-4F56-BA22-34614523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CBF0-ADF0-4319-AD39-D2CDDC9A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072F-90A3-4743-8FEA-BB76BB4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37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4709-0E25-4861-BF33-06F1DA3C0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A1D76-324E-4135-8395-2C205746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2ECB-A3A2-4DF5-A8D3-F28EC650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54B0-9CAC-4C8A-92E9-E6E4BDD5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75C-E630-42CC-8F95-716C47A3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77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02C0-8E22-463D-87F8-41895CD6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DCDD-FF4B-4A49-BBB3-EA6CBEF8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AE33-2666-491E-B40D-E5A258A2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9772-5A92-4E8B-946A-529BD5E2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F686-2307-4308-A5C0-7C8857C1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9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B3FF-AE25-42A1-8F9B-C5BECF96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3F63-BA01-41A9-BFAC-A23ACFF30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9203-18FF-4AF0-B0AF-73E290EC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EDBF-9C7A-4956-B7CD-E6AFD130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D2ED-D24E-4E87-9811-3D156D5C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3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15B5-CEB5-473F-BCC9-AD81240F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C69B-445F-49A7-AB92-DB04AA496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D1E61-0B41-47D6-B9B3-AFB5C3CE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1EA8-0CEA-463F-8D30-2FA85A74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9F14-D790-401A-AB1F-2219B755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BB2FD-95F5-4709-95AF-BAFD523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64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690A-5722-4FCB-A103-4C2F56C6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0210-2B56-4FC1-B017-77EC6350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04837-F6F7-4DB5-8F7A-B66F28F6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A596-B7E6-4B27-BFF4-C327001EF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413CC-B89F-420B-A524-1DF83AFE7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E3DF-C298-48AA-A787-F672C55C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0EE8D-DF60-471E-B546-6D80C5DB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6EB80-A2B5-4B51-93D4-69A9E29A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675-4993-4645-9107-7A800ED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F5D1-43E1-47DF-A400-97A9A16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4CED2-6A1E-4354-B0BC-0DCD3B32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C79B0-7711-4AE7-A910-8BA068CB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95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2A93-BD6C-4624-A526-916796F1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EF797-311F-4F80-9DC3-9E39F22B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45E30-2C07-435E-9370-1B83E1C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35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F35C-4F1A-4476-9ED7-A8C7FCF2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5907-F477-41F3-9261-36E4423D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DE19-8F76-4DAA-86A6-B97428CB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A0D9-71FC-4BF0-A2E3-D850B36B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8D383-38BF-47AA-AB96-ADC62DD5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90D35-EBA9-4DBB-9612-69403A8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57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2E0E-69E9-44D7-9BD8-BD10911E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AD892-652B-43AC-B449-A0A3F411F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AE5DF-4704-4A5C-B195-FF8DF1980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4D712-B5A7-4B25-9AEF-945E598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EF36-985A-4E0B-ABDA-BA41D3CC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F49A4-CBA1-44E5-8AAF-F440B70B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63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55EC2-488A-4ACD-A269-576811E2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0DFD-CEF7-47C9-9666-0AB25033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D1A8-36C8-42A8-BAF9-1ECBD7712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CD02-C47E-41EC-8238-C8FC2DFF8E1B}" type="datetimeFigureOut">
              <a:rPr lang="en-NL" smtClean="0"/>
              <a:t>25/03/2019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FB91-406F-4530-9A3C-5D658780D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4774F-29CA-4A8C-9CD0-11A3BCCF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D09C-359B-457E-BB13-D6F32DE4E15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AA6-FA07-4131-834C-F1904C3C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3075" y="1371997"/>
            <a:ext cx="6638925" cy="1473200"/>
          </a:xfrm>
        </p:spPr>
        <p:txBody>
          <a:bodyPr/>
          <a:lstStyle/>
          <a:p>
            <a:r>
              <a:rPr lang="en-US" dirty="0"/>
              <a:t>Events </a:t>
            </a:r>
            <a:r>
              <a:rPr lang="en-US" dirty="0" err="1"/>
              <a:t>en</a:t>
            </a:r>
            <a:r>
              <a:rPr lang="en-US" dirty="0"/>
              <a:t> callbacks</a:t>
            </a:r>
            <a:endParaRPr lang="en-NL" dirty="0"/>
          </a:p>
        </p:txBody>
      </p:sp>
      <p:pic>
        <p:nvPicPr>
          <p:cNvPr id="1026" name="Picture 2" descr="Afbeeldingsresultaat voor maffia">
            <a:extLst>
              <a:ext uri="{FF2B5EF4-FFF2-40B4-BE49-F238E27FC236}">
                <a16:creationId xmlns:a16="http://schemas.microsoft.com/office/drawing/2014/main" id="{88D06930-ACD1-4C5F-8A8F-FE92834D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979341"/>
            <a:ext cx="37052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114BC50-0A79-4762-A566-CF5B65555649}"/>
              </a:ext>
            </a:extLst>
          </p:cNvPr>
          <p:cNvSpPr/>
          <p:nvPr/>
        </p:nvSpPr>
        <p:spPr>
          <a:xfrm>
            <a:off x="2743200" y="2705100"/>
            <a:ext cx="3457575" cy="1276350"/>
          </a:xfrm>
          <a:prstGeom prst="wedgeEllipseCallout">
            <a:avLst>
              <a:gd name="adj1" fmla="val -74001"/>
              <a:gd name="adj2" fmla="val 2444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call us</a:t>
            </a:r>
          </a:p>
          <a:p>
            <a:pPr algn="ctr"/>
            <a:r>
              <a:rPr lang="en-US" dirty="0"/>
              <a:t>We’ll call  you...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5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09B3-1435-4830-9F2C-53037F56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00"/>
            <a:ext cx="11186160" cy="48482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Console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roept</a:t>
            </a:r>
            <a:r>
              <a:rPr lang="en-US" dirty="0"/>
              <a:t> OS </a:t>
            </a:r>
            <a:r>
              <a:rPr lang="en-US" dirty="0" err="1">
                <a:solidFill>
                  <a:srgbClr val="FF0000"/>
                </a:solidFill>
              </a:rPr>
              <a:t>aan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GUI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wordt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aangeroepen</a:t>
            </a:r>
            <a:r>
              <a:rPr lang="en-US" dirty="0">
                <a:solidFill>
                  <a:srgbClr val="FF0000"/>
                </a:solidFill>
              </a:rPr>
              <a:t> door</a:t>
            </a:r>
            <a:r>
              <a:rPr lang="en-US" dirty="0"/>
              <a:t> OS of Browser via GUI </a:t>
            </a:r>
            <a:r>
              <a:rPr lang="en-US" dirty="0" err="1"/>
              <a:t>bibliotheek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F6A80-6E35-4F16-8BA4-02B8A8D18D72}"/>
              </a:ext>
            </a:extLst>
          </p:cNvPr>
          <p:cNvSpPr/>
          <p:nvPr/>
        </p:nvSpPr>
        <p:spPr>
          <a:xfrm>
            <a:off x="1819275" y="2314574"/>
            <a:ext cx="26193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Application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B5383-05A2-4F18-974A-2BA1229EE08C}"/>
              </a:ext>
            </a:extLst>
          </p:cNvPr>
          <p:cNvSpPr/>
          <p:nvPr/>
        </p:nvSpPr>
        <p:spPr>
          <a:xfrm>
            <a:off x="5991225" y="2314573"/>
            <a:ext cx="248602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API</a:t>
            </a:r>
            <a:endParaRPr lang="en-NL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AA2857-6C5F-488F-9F0E-5B05715D4F32}"/>
              </a:ext>
            </a:extLst>
          </p:cNvPr>
          <p:cNvSpPr/>
          <p:nvPr/>
        </p:nvSpPr>
        <p:spPr>
          <a:xfrm>
            <a:off x="4648200" y="2669377"/>
            <a:ext cx="1152525" cy="328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200B3-5BD3-468B-87EC-A06CD2E3F038}"/>
              </a:ext>
            </a:extLst>
          </p:cNvPr>
          <p:cNvSpPr/>
          <p:nvPr/>
        </p:nvSpPr>
        <p:spPr>
          <a:xfrm>
            <a:off x="1819275" y="4857749"/>
            <a:ext cx="2619375" cy="1543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handleKey</a:t>
            </a:r>
            <a:r>
              <a:rPr lang="en-US" dirty="0"/>
              <a:t> (KE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handleMouse</a:t>
            </a:r>
            <a:r>
              <a:rPr lang="en-US" dirty="0"/>
              <a:t> (ME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handlePaint</a:t>
            </a:r>
            <a:r>
              <a:rPr lang="en-US" dirty="0"/>
              <a:t> (PE 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CC0F2-B6EB-4EA6-BC8C-300D0B57C3EC}"/>
              </a:ext>
            </a:extLst>
          </p:cNvPr>
          <p:cNvSpPr/>
          <p:nvPr/>
        </p:nvSpPr>
        <p:spPr>
          <a:xfrm>
            <a:off x="5991225" y="4857748"/>
            <a:ext cx="2486025" cy="1543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Event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Keyboard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  <a:endParaRPr lang="en-N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8A3DA61-5C7A-46BB-B1C7-7BBD9EA8E29D}"/>
              </a:ext>
            </a:extLst>
          </p:cNvPr>
          <p:cNvSpPr/>
          <p:nvPr/>
        </p:nvSpPr>
        <p:spPr>
          <a:xfrm rot="10800000">
            <a:off x="4648200" y="5464966"/>
            <a:ext cx="1152525" cy="3286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05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1B78-3AC4-41EF-8FAC-B4D6A9DBD976}"/>
              </a:ext>
            </a:extLst>
          </p:cNvPr>
          <p:cNvSpPr txBox="1"/>
          <p:nvPr/>
        </p:nvSpPr>
        <p:spPr>
          <a:xfrm>
            <a:off x="453801" y="2522517"/>
            <a:ext cx="109002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Callbacks in Java: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callback is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function 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waarvan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‘t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wordt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doorgegeven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andere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function F.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kan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dan op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willekeurig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later moment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aanroepen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zuivere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callbacks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hebben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omdat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functions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eigenlijk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methods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zijn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static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Java Lambda function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definieert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class met maar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één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method.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java.util.function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bibliotheek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predefineert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interfaces die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matchen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met Lambda’s met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uiteenlopende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signatures.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plaats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non-member function door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geven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wordt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Lambda object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doorgegeven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enige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method C van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object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aangeroepen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verhaal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maken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laten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eens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kijken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endParaRPr lang="en-US" dirty="0"/>
          </a:p>
        </p:txBody>
      </p:sp>
      <p:pic>
        <p:nvPicPr>
          <p:cNvPr id="3074" name="Picture 2" descr="Unleash functional power on Android (I): Kotlin lambdas">
            <a:extLst>
              <a:ext uri="{FF2B5EF4-FFF2-40B4-BE49-F238E27FC236}">
                <a16:creationId xmlns:a16="http://schemas.microsoft.com/office/drawing/2014/main" id="{85F34330-ACE7-4ACF-BA51-E76D4A8E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073" y="5019675"/>
            <a:ext cx="359409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70D01-24E1-4508-9FC6-6BE0144CAFEE}"/>
              </a:ext>
            </a:extLst>
          </p:cNvPr>
          <p:cNvSpPr/>
          <p:nvPr/>
        </p:nvSpPr>
        <p:spPr>
          <a:xfrm>
            <a:off x="904876" y="1909018"/>
            <a:ext cx="111251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public class Main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public static void main (String []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(256);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eventLoop.setKeyboardHandler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(event -&gt;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handleKeyboard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(event)); // Lambda syntax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// ... Define other handlers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eventLoop.runForever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private static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private static void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handleKeyboard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event)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System.out.print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("Handled keyboard " +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event.kind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+ " event, key =" +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event.key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+ "\n");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}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2050" name="Picture 2" descr="https://www.techjini.com/wp-content/uploads/2017/03/java-lambda-expression-1.png">
            <a:extLst>
              <a:ext uri="{FF2B5EF4-FFF2-40B4-BE49-F238E27FC236}">
                <a16:creationId xmlns:a16="http://schemas.microsoft.com/office/drawing/2014/main" id="{EB1D1825-FF9E-4B76-A750-AF9E6A51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6" y="3290887"/>
            <a:ext cx="21907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9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E7EC88-59C6-43BC-B0F8-C62BAB73AF34}"/>
              </a:ext>
            </a:extLst>
          </p:cNvPr>
          <p:cNvSpPr/>
          <p:nvPr/>
        </p:nvSpPr>
        <p:spPr>
          <a:xfrm>
            <a:off x="1550315" y="1359813"/>
            <a:ext cx="95345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public class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EventLoop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{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public void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setKeyboardHandler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(Consumer &lt;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this.keyboardHandler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// ... Other handler definitions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public void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runForever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while (true</a:t>
            </a:r>
            <a:r>
              <a:rPr lang="en-NL">
                <a:solidFill>
                  <a:schemeClr val="accent1">
                    <a:lumMod val="75000"/>
                  </a:schemeClr>
                </a:solidFill>
              </a:rPr>
              <a:t>) {</a:t>
            </a:r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if (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eventQueue.getSize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 &gt; 0)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Event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= (Event)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eventQueue.get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();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if (event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instanceof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keyboardHandler.accept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((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) event);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        // ... Other handler calls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    }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    private Consumer &lt;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KeyboardEvent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NL" dirty="0" err="1">
                <a:solidFill>
                  <a:schemeClr val="accent1">
                    <a:lumMod val="75000"/>
                  </a:schemeClr>
                </a:solidFill>
              </a:rPr>
              <a:t>keyboardHandler</a:t>
            </a:r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NL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098" name="Picture 2" descr="Afbeeldingsresultaat voor event loop">
            <a:extLst>
              <a:ext uri="{FF2B5EF4-FFF2-40B4-BE49-F238E27FC236}">
                <a16:creationId xmlns:a16="http://schemas.microsoft.com/office/drawing/2014/main" id="{4CF0DC0B-743E-43B7-8091-E56B1371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767012"/>
            <a:ext cx="4241127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4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381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Events en callbacks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callbacks</dc:title>
  <dc:creator>Jacques de Hooge</dc:creator>
  <cp:lastModifiedBy>Jacques de Hooge</cp:lastModifiedBy>
  <cp:revision>13</cp:revision>
  <dcterms:created xsi:type="dcterms:W3CDTF">2019-03-24T12:32:55Z</dcterms:created>
  <dcterms:modified xsi:type="dcterms:W3CDTF">2019-03-25T12:46:18Z</dcterms:modified>
</cp:coreProperties>
</file>