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9" r:id="rId3"/>
    <p:sldId id="258" r:id="rId4"/>
    <p:sldId id="260" r:id="rId5"/>
    <p:sldId id="263" r:id="rId6"/>
    <p:sldId id="266" r:id="rId7"/>
    <p:sldId id="265" r:id="rId8"/>
    <p:sldId id="264" r:id="rId9"/>
    <p:sldId id="262" r:id="rId10"/>
    <p:sldId id="267" r:id="rId11"/>
    <p:sldId id="257" r:id="rId12"/>
    <p:sldId id="268" r:id="rId13"/>
    <p:sldId id="269" r:id="rId14"/>
    <p:sldId id="261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39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6011FB-0332-465D-9E87-3DBDA94C50CE}" type="datetimeFigureOut">
              <a:rPr lang="nl-NL" smtClean="0"/>
              <a:t>4-3-2013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A585F2-A70F-4C57-A26F-2A49FE2F7DB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175642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A585F2-A70F-4C57-A26F-2A49FE2F7DB8}" type="slidenum">
              <a:rPr lang="nl-NL" smtClean="0"/>
              <a:t>11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982438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A585F2-A70F-4C57-A26F-2A49FE2F7DB8}" type="slidenum">
              <a:rPr lang="nl-NL" smtClean="0"/>
              <a:t>12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982438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A585F2-A70F-4C57-A26F-2A49FE2F7DB8}" type="slidenum">
              <a:rPr lang="nl-NL" smtClean="0"/>
              <a:t>13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982438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http://westlawinsider.com/wp-content/uploads/2012/03/Ultrasoun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118" y="0"/>
            <a:ext cx="6865034" cy="6865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170" y="0"/>
            <a:ext cx="8229600" cy="856738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nl-NL" dirty="0" err="1" smtClean="0"/>
              <a:t>Modality</a:t>
            </a:r>
            <a:r>
              <a:rPr lang="nl-NL" dirty="0" smtClean="0"/>
              <a:t>: ultrasound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647037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na-mic.org/Wiki/images/thumb/8/8d/ShapeBasePstSegSlicer.png/500px-ShapeBasePstSegSlic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895" y="396875"/>
            <a:ext cx="9203882" cy="646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57662"/>
            <a:ext cx="8458200" cy="628138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r>
              <a:rPr lang="nl-NL" dirty="0" smtClean="0"/>
              <a:t>MRI scan </a:t>
            </a:r>
            <a:r>
              <a:rPr lang="nl-NL" dirty="0" err="1" smtClean="0"/>
              <a:t>after</a:t>
            </a:r>
            <a:r>
              <a:rPr lang="nl-NL" dirty="0" smtClean="0"/>
              <a:t> </a:t>
            </a:r>
            <a:r>
              <a:rPr lang="nl-NL" dirty="0" err="1" smtClean="0"/>
              <a:t>segmentation</a:t>
            </a:r>
            <a:r>
              <a:rPr lang="nl-NL" dirty="0" smtClean="0"/>
              <a:t>: </a:t>
            </a:r>
            <a:r>
              <a:rPr lang="nl-NL" dirty="0" err="1" smtClean="0"/>
              <a:t>modelling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39116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57662"/>
            <a:ext cx="8458200" cy="628138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r>
              <a:rPr lang="nl-NL" dirty="0" err="1" smtClean="0"/>
              <a:t>Modelling</a:t>
            </a:r>
            <a:r>
              <a:rPr lang="nl-NL" dirty="0" smtClean="0"/>
              <a:t>: </a:t>
            </a:r>
            <a:r>
              <a:rPr lang="nl-NL" dirty="0" err="1"/>
              <a:t>s</a:t>
            </a:r>
            <a:r>
              <a:rPr lang="nl-NL" dirty="0" err="1" smtClean="0"/>
              <a:t>urface</a:t>
            </a:r>
            <a:r>
              <a:rPr lang="nl-NL" dirty="0" smtClean="0"/>
              <a:t> </a:t>
            </a:r>
            <a:r>
              <a:rPr lang="nl-NL" dirty="0" err="1" smtClean="0"/>
              <a:t>mesh</a:t>
            </a:r>
            <a:endParaRPr lang="nl-NL" dirty="0"/>
          </a:p>
        </p:txBody>
      </p:sp>
      <p:pic>
        <p:nvPicPr>
          <p:cNvPr id="2050" name="Picture 2" descr="http://www.cs.sfu.ca/~haoz/pubs/images/dyer_et_al_sgp07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990600"/>
            <a:ext cx="8702267" cy="563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041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6555" y="228600"/>
            <a:ext cx="8458200" cy="628138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r>
              <a:rPr lang="nl-NL" dirty="0" err="1" smtClean="0"/>
              <a:t>Modelling</a:t>
            </a:r>
            <a:r>
              <a:rPr lang="nl-NL" dirty="0" smtClean="0"/>
              <a:t>: volume </a:t>
            </a:r>
            <a:r>
              <a:rPr lang="nl-NL" dirty="0" err="1" smtClean="0"/>
              <a:t>mesh</a:t>
            </a:r>
            <a:endParaRPr lang="nl-NL" dirty="0"/>
          </a:p>
        </p:txBody>
      </p:sp>
      <p:pic>
        <p:nvPicPr>
          <p:cNvPr id="13314" name="Picture 2" descr="http://rsif.royalsocietypublishing.org/content/early/2011/05/17/rsif.2011.0116/F3.larg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537" y="1219200"/>
            <a:ext cx="8846237" cy="541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0" y="1219200"/>
            <a:ext cx="711518" cy="68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Rectangle 5"/>
          <p:cNvSpPr/>
          <p:nvPr/>
        </p:nvSpPr>
        <p:spPr>
          <a:xfrm>
            <a:off x="5791200" y="1233854"/>
            <a:ext cx="711518" cy="68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60879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6555" y="228600"/>
            <a:ext cx="8458200" cy="628138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r>
              <a:rPr lang="nl-NL" dirty="0" err="1" smtClean="0"/>
              <a:t>Fluid</a:t>
            </a:r>
            <a:r>
              <a:rPr lang="nl-NL" dirty="0" smtClean="0"/>
              <a:t> flow etc.: </a:t>
            </a:r>
            <a:r>
              <a:rPr lang="nl-NL" dirty="0" err="1" smtClean="0"/>
              <a:t>finite</a:t>
            </a:r>
            <a:r>
              <a:rPr lang="nl-NL" dirty="0" smtClean="0"/>
              <a:t> element </a:t>
            </a:r>
            <a:r>
              <a:rPr lang="nl-NL" dirty="0" err="1" smtClean="0"/>
              <a:t>method</a:t>
            </a:r>
            <a:endParaRPr lang="nl-NL" dirty="0"/>
          </a:p>
        </p:txBody>
      </p:sp>
      <p:sp>
        <p:nvSpPr>
          <p:cNvPr id="3" name="Rectangle 2"/>
          <p:cNvSpPr/>
          <p:nvPr/>
        </p:nvSpPr>
        <p:spPr>
          <a:xfrm>
            <a:off x="0" y="1219200"/>
            <a:ext cx="711518" cy="68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Rectangle 5"/>
          <p:cNvSpPr/>
          <p:nvPr/>
        </p:nvSpPr>
        <p:spPr>
          <a:xfrm>
            <a:off x="5791200" y="1233854"/>
            <a:ext cx="711518" cy="68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4340" name="Picture 4" descr="http://www.openeering.com/sites/default/files/styles/galleryformatter_slide/public/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998" y="1212166"/>
            <a:ext cx="8425959" cy="525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4343400" y="5181600"/>
            <a:ext cx="711518" cy="68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47283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ttp://www.pclviewer.com/dicom/dicom_markup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85" y="307682"/>
            <a:ext cx="9173251" cy="6550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57662"/>
            <a:ext cx="8458200" cy="628138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r>
              <a:rPr lang="nl-NL" dirty="0" smtClean="0"/>
              <a:t>DICOM: images + </a:t>
            </a:r>
            <a:r>
              <a:rPr lang="nl-NL" dirty="0" err="1" smtClean="0"/>
              <a:t>patient</a:t>
            </a:r>
            <a:r>
              <a:rPr lang="nl-NL" dirty="0" smtClean="0"/>
              <a:t> info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782218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://cdn4.blogs.babble.com/being-pregnant/wp-content/uploads/2011/03/profile1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40" y="-304539"/>
            <a:ext cx="9116060" cy="7135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170" y="0"/>
            <a:ext cx="8229600" cy="856738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nl-NL" dirty="0" smtClean="0"/>
              <a:t>Ultrasound: 2D view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931845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www.goomedic.com/wp-content/uploads/2010/06/3d-slic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0" y="-136525"/>
            <a:ext cx="9080500" cy="7049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8950" y="-128319"/>
            <a:ext cx="8229600" cy="856738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nl-NL" dirty="0" smtClean="0"/>
              <a:t>Ultrasound: </a:t>
            </a:r>
            <a:r>
              <a:rPr lang="nl-NL" dirty="0" err="1" smtClean="0"/>
              <a:t>sliced</a:t>
            </a:r>
            <a:r>
              <a:rPr lang="nl-NL" dirty="0" smtClean="0"/>
              <a:t> 3D view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76162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://www.elisabeth.nl/publish/pages/49591/dsc0087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95325"/>
            <a:ext cx="9202184" cy="6162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292" y="0"/>
            <a:ext cx="8229600" cy="856738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nl-NL" dirty="0" smtClean="0"/>
              <a:t>CT scan: röntgen </a:t>
            </a:r>
            <a:r>
              <a:rPr lang="nl-NL" dirty="0" err="1" smtClean="0"/>
              <a:t>tomography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914382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589" y="207717"/>
            <a:ext cx="8610600" cy="856738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nl-NL" dirty="0" err="1" smtClean="0"/>
              <a:t>Fourier</a:t>
            </a:r>
            <a:r>
              <a:rPr lang="nl-NL" dirty="0" smtClean="0"/>
              <a:t> </a:t>
            </a:r>
            <a:r>
              <a:rPr lang="nl-NL" dirty="0" err="1" smtClean="0"/>
              <a:t>transform</a:t>
            </a:r>
            <a:r>
              <a:rPr lang="nl-NL" dirty="0" smtClean="0"/>
              <a:t>: 1D</a:t>
            </a:r>
            <a:endParaRPr lang="nl-NL" dirty="0"/>
          </a:p>
        </p:txBody>
      </p:sp>
      <p:pic>
        <p:nvPicPr>
          <p:cNvPr id="8196" name="Picture 4" descr="http://www.files.chem.vt.edu/chem-ed/data/graphics/fourier-waves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" y="1066800"/>
            <a:ext cx="7864581" cy="541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6019800" y="5943600"/>
            <a:ext cx="2362200" cy="38100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78801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589" y="207717"/>
            <a:ext cx="8610600" cy="856738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nl-NL" dirty="0" err="1" smtClean="0"/>
              <a:t>Fourier</a:t>
            </a:r>
            <a:r>
              <a:rPr lang="nl-NL" dirty="0" smtClean="0"/>
              <a:t> </a:t>
            </a:r>
            <a:r>
              <a:rPr lang="nl-NL" dirty="0" err="1" smtClean="0"/>
              <a:t>transform</a:t>
            </a:r>
            <a:r>
              <a:rPr lang="nl-NL" dirty="0" smtClean="0"/>
              <a:t>: 2D</a:t>
            </a:r>
            <a:endParaRPr lang="nl-NL" dirty="0"/>
          </a:p>
        </p:txBody>
      </p:sp>
      <p:sp>
        <p:nvSpPr>
          <p:cNvPr id="3" name="Rectangle 2"/>
          <p:cNvSpPr/>
          <p:nvPr/>
        </p:nvSpPr>
        <p:spPr>
          <a:xfrm>
            <a:off x="6019800" y="5943600"/>
            <a:ext cx="2362200" cy="38100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1266" name="Picture 2" descr="http://fourier.eng.hmc.edu/e101/lectures/sin_wave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518" y="1447800"/>
            <a:ext cx="9147517" cy="5160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1242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610600" cy="856738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r>
              <a:rPr lang="nl-NL" dirty="0" err="1" smtClean="0"/>
              <a:t>Convolution</a:t>
            </a:r>
            <a:r>
              <a:rPr lang="nl-NL" dirty="0" smtClean="0"/>
              <a:t> </a:t>
            </a:r>
            <a:r>
              <a:rPr lang="nl-NL" dirty="0" err="1" smtClean="0"/>
              <a:t>with</a:t>
            </a:r>
            <a:r>
              <a:rPr lang="nl-NL" dirty="0" smtClean="0"/>
              <a:t> point spread </a:t>
            </a:r>
            <a:r>
              <a:rPr lang="nl-NL" dirty="0" err="1" smtClean="0"/>
              <a:t>function</a:t>
            </a:r>
            <a:endParaRPr lang="nl-NL" dirty="0"/>
          </a:p>
        </p:txBody>
      </p:sp>
      <p:pic>
        <p:nvPicPr>
          <p:cNvPr id="8194" name="Picture 2" descr="http://www.svi.nl/wikiimg/ConvolutionSimp_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190527"/>
            <a:ext cx="6209217" cy="5667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435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142" y="381000"/>
            <a:ext cx="8610600" cy="856738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nl-NL" dirty="0" err="1" smtClean="0"/>
              <a:t>Leave</a:t>
            </a:r>
            <a:r>
              <a:rPr lang="nl-NL" dirty="0" smtClean="0"/>
              <a:t> out high </a:t>
            </a:r>
            <a:r>
              <a:rPr lang="nl-NL" dirty="0" err="1" smtClean="0"/>
              <a:t>freq’s</a:t>
            </a:r>
            <a:r>
              <a:rPr lang="nl-NL" dirty="0" smtClean="0"/>
              <a:t>: </a:t>
            </a:r>
            <a:r>
              <a:rPr lang="nl-NL" dirty="0" err="1" smtClean="0"/>
              <a:t>ringing</a:t>
            </a:r>
            <a:endParaRPr lang="nl-NL" dirty="0"/>
          </a:p>
        </p:txBody>
      </p:sp>
      <p:pic>
        <p:nvPicPr>
          <p:cNvPr id="9218" name="Picture 2" descr="http://fourier.eng.hmc.edu/e161/demos/cat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00200"/>
            <a:ext cx="4114800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http://fourier.eng.hmc.edu/e161/demos/dft-lp-idl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1600200"/>
            <a:ext cx="4114800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1197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292" y="0"/>
            <a:ext cx="8229600" cy="856738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nl-NL" dirty="0" smtClean="0"/>
              <a:t>Image </a:t>
            </a:r>
            <a:r>
              <a:rPr lang="nl-NL" dirty="0" err="1" smtClean="0"/>
              <a:t>restauration</a:t>
            </a:r>
            <a:r>
              <a:rPr lang="nl-NL" dirty="0" smtClean="0"/>
              <a:t>: </a:t>
            </a:r>
            <a:r>
              <a:rPr lang="nl-NL" dirty="0" err="1" smtClean="0"/>
              <a:t>deconvolution</a:t>
            </a:r>
            <a:endParaRPr lang="nl-NL" dirty="0"/>
          </a:p>
        </p:txBody>
      </p:sp>
      <p:pic>
        <p:nvPicPr>
          <p:cNvPr id="7170" name="Picture 2" descr="http://dsp.rice.edu/sites/dsp.rice.edu/files/msheikh/dsp4_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002323"/>
            <a:ext cx="4760893" cy="586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2215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</Words>
  <Application>Microsoft Office PowerPoint</Application>
  <PresentationFormat>On-screen Show (4:3)</PresentationFormat>
  <Paragraphs>17</Paragraphs>
  <Slides>14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Modality: ultrasound</vt:lpstr>
      <vt:lpstr>Ultrasound: 2D view</vt:lpstr>
      <vt:lpstr>Ultrasound: sliced 3D view</vt:lpstr>
      <vt:lpstr>CT scan: röntgen tomography</vt:lpstr>
      <vt:lpstr>Fourier transform: 1D</vt:lpstr>
      <vt:lpstr>Fourier transform: 2D</vt:lpstr>
      <vt:lpstr>Convolution with point spread function</vt:lpstr>
      <vt:lpstr>Leave out high freq’s: ringing</vt:lpstr>
      <vt:lpstr>Image restauration: deconvolution</vt:lpstr>
      <vt:lpstr>MRI scan after segmentation: modelling</vt:lpstr>
      <vt:lpstr>Modelling: surface mesh</vt:lpstr>
      <vt:lpstr>Modelling: volume mesh</vt:lpstr>
      <vt:lpstr>Fluid flow etc.: finite element method</vt:lpstr>
      <vt:lpstr>DICOM: images + patient info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Modality: ultrasound</dc:title>
  <dc:creator/>
  <cp:lastModifiedBy>HoJac</cp:lastModifiedBy>
  <cp:revision>8</cp:revision>
  <dcterms:created xsi:type="dcterms:W3CDTF">2006-08-16T00:00:00Z</dcterms:created>
  <dcterms:modified xsi:type="dcterms:W3CDTF">2013-03-04T15:12:19Z</dcterms:modified>
</cp:coreProperties>
</file>