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19-9-2014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/>
          <a:lstStyle/>
          <a:p>
            <a:r>
              <a:rPr lang="en-US" smtClean="0"/>
              <a:t>From CNF to DNF and back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5446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(a V b) A (c V d) = </a:t>
            </a:r>
            <a:r>
              <a:rPr lang="en-US" sz="2400" smtClean="0"/>
              <a:t>~(~a A ~b) A ~(~c A ~d)		(De Morgan)</a:t>
            </a:r>
          </a:p>
          <a:p>
            <a:pPr>
              <a:buNone/>
            </a:pPr>
            <a:r>
              <a:rPr lang="en-US" sz="2400" smtClean="0"/>
              <a:t>= ~ [(~a A ~b) V (~c A ~d)]				(De Morgan)</a:t>
            </a:r>
          </a:p>
          <a:p>
            <a:pPr>
              <a:buNone/>
            </a:pPr>
            <a:r>
              <a:rPr lang="en-US" sz="2400" smtClean="0"/>
              <a:t>= ~ [{(~a A ~b) V ~c} A {(~a A ~b) V ~d}]        		(Distrib. Law)</a:t>
            </a:r>
          </a:p>
          <a:p>
            <a:pPr>
              <a:buNone/>
            </a:pPr>
            <a:r>
              <a:rPr lang="en-US" sz="2400" smtClean="0"/>
              <a:t>= ~ [(~a V ~c) A (~b V ~c) A (~a V ~d) A (~b V ~d)]	(Distrib. Law)</a:t>
            </a:r>
          </a:p>
          <a:p>
            <a:pPr>
              <a:buNone/>
            </a:pPr>
            <a:r>
              <a:rPr lang="en-US" sz="2400" smtClean="0"/>
              <a:t>= ~ [~(a A c) A ~(b A c)] A ~(a A d) A ~(b A d)]		(De Morgan)</a:t>
            </a:r>
          </a:p>
          <a:p>
            <a:pPr>
              <a:buNone/>
            </a:pPr>
            <a:r>
              <a:rPr lang="en-US" sz="2400" smtClean="0">
                <a:solidFill>
                  <a:srgbClr val="00B050"/>
                </a:solidFill>
              </a:rPr>
              <a:t>= (a A c) V (b A c) V (a A d) V (b A d)</a:t>
            </a:r>
            <a:r>
              <a:rPr lang="en-US" sz="2400" smtClean="0"/>
              <a:t>			(De Morgan)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r>
              <a:rPr lang="en-US" sz="2400" smtClean="0"/>
              <a:t>Example:    	</a:t>
            </a:r>
            <a:r>
              <a:rPr lang="en-US" sz="2400" smtClean="0">
                <a:solidFill>
                  <a:srgbClr val="00B050"/>
                </a:solidFill>
              </a:rPr>
              <a:t>    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CNF	= (p V q) A (p V ~q)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p q phi	</a:t>
            </a:r>
            <a:r>
              <a:rPr lang="en-US" sz="2400" smtClean="0"/>
              <a:t>		= (a V b) A (c V d) with a = p, b = q, c = p, d = ~q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0 0   0</a:t>
            </a:r>
            <a:r>
              <a:rPr lang="en-US" sz="2400" smtClean="0"/>
              <a:t>			= (a A c) V (b A c) V (a A d) V (b A d)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0 1   0</a:t>
            </a:r>
            <a:r>
              <a:rPr lang="en-US" sz="2400" smtClean="0"/>
              <a:t>			= (p A p) V (q A p) V (p A ~q) V (q A ~q)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1 0   1</a:t>
            </a:r>
            <a:r>
              <a:rPr lang="en-US" sz="2400" smtClean="0"/>
              <a:t>			= {p V (q A p)} V (p A ~q) V 0</a:t>
            </a:r>
          </a:p>
          <a:p>
            <a:pPr>
              <a:buNone/>
            </a:pPr>
            <a:r>
              <a:rPr lang="en-US" sz="2400" smtClean="0">
                <a:solidFill>
                  <a:srgbClr val="0070C0"/>
                </a:solidFill>
              </a:rPr>
              <a:t>1 1   1    </a:t>
            </a:r>
            <a:r>
              <a:rPr lang="en-US" sz="2400" smtClean="0"/>
              <a:t>		= (q A p) V (p A ~q) = </a:t>
            </a:r>
            <a:r>
              <a:rPr lang="en-US" sz="2400" smtClean="0">
                <a:solidFill>
                  <a:srgbClr val="00B050"/>
                </a:solidFill>
              </a:rPr>
              <a:t>(p A ~q) V (p A q) = DNF</a:t>
            </a:r>
          </a:p>
          <a:p>
            <a:pPr>
              <a:buNone/>
            </a:pPr>
            <a:endParaRPr lang="en-US" sz="240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Office PowerPoint</Application>
  <PresentationFormat>Diavoorstelling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From CNF to DNF and 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CNF to DNF and back</dc:title>
  <dc:creator>jacques</dc:creator>
  <cp:lastModifiedBy>info@geatec.com</cp:lastModifiedBy>
  <cp:revision>11</cp:revision>
  <dcterms:created xsi:type="dcterms:W3CDTF">2014-09-19T12:38:02Z</dcterms:created>
  <dcterms:modified xsi:type="dcterms:W3CDTF">2014-09-19T19:21:27Z</dcterms:modified>
</cp:coreProperties>
</file>