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EAFB-0721-41CA-9DD1-D4744C2726FC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34ED-199B-42BA-9D43-B540833E24C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PoliChat3D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Grupo de Estudos em Ambientes Virtuais - GEAV</a:t>
            </a:r>
          </a:p>
          <a:p>
            <a:r>
              <a:rPr lang="pt-BR" dirty="0" smtClean="0"/>
              <a:t>geav@ecomp.poli.br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260648"/>
            <a:ext cx="8712968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23528" y="404664"/>
            <a:ext cx="6544344" cy="42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3563888" y="4797152"/>
            <a:ext cx="3312368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5796136" y="4797152"/>
            <a:ext cx="1080120" cy="4320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Enviar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020272" y="404664"/>
            <a:ext cx="1728192" cy="424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Fulano</a:t>
            </a:r>
          </a:p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Sipriano</a:t>
            </a:r>
            <a:endParaRPr lang="pt-B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Beltrano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020272" y="5589240"/>
            <a:ext cx="1728192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Entrar na Sala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7020272" y="5157192"/>
            <a:ext cx="1728192" cy="360040"/>
            <a:chOff x="7020272" y="4797152"/>
            <a:chExt cx="1728192" cy="360040"/>
          </a:xfrm>
        </p:grpSpPr>
        <p:sp>
          <p:nvSpPr>
            <p:cNvPr id="9" name="Retângulo 8"/>
            <p:cNvSpPr/>
            <p:nvPr/>
          </p:nvSpPr>
          <p:spPr>
            <a:xfrm>
              <a:off x="7020272" y="4797152"/>
              <a:ext cx="172819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316416" y="4797152"/>
              <a:ext cx="432048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 rot="10800000">
              <a:off x="8413824" y="4894560"/>
              <a:ext cx="216024" cy="21602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7020272" y="47971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Sala:</a:t>
            </a: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7020272" y="718096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020272" y="1006128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Cubo 16"/>
          <p:cNvSpPr/>
          <p:nvPr/>
        </p:nvSpPr>
        <p:spPr>
          <a:xfrm>
            <a:off x="4716016" y="1196752"/>
            <a:ext cx="2016224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o 18"/>
          <p:cNvSpPr/>
          <p:nvPr/>
        </p:nvSpPr>
        <p:spPr>
          <a:xfrm>
            <a:off x="1979712" y="764704"/>
            <a:ext cx="2016224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o 17"/>
          <p:cNvSpPr/>
          <p:nvPr/>
        </p:nvSpPr>
        <p:spPr>
          <a:xfrm>
            <a:off x="611560" y="1916832"/>
            <a:ext cx="2016224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o explicativo retangular 19"/>
          <p:cNvSpPr/>
          <p:nvPr/>
        </p:nvSpPr>
        <p:spPr>
          <a:xfrm>
            <a:off x="3491880" y="2996952"/>
            <a:ext cx="3096344" cy="1584176"/>
          </a:xfrm>
          <a:prstGeom prst="wedgeRectCallout">
            <a:avLst>
              <a:gd name="adj1" fmla="val -70463"/>
              <a:gd name="adj2" fmla="val -930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Ambiente Virtual 3D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5004048" y="908720"/>
            <a:ext cx="1872208" cy="792088"/>
          </a:xfrm>
          <a:prstGeom prst="wedgeRectCallout">
            <a:avLst>
              <a:gd name="adj1" fmla="val 102341"/>
              <a:gd name="adj2" fmla="val 116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Lista de Usuários na Sala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23528" y="4797152"/>
            <a:ext cx="3168352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o explicativo retangular 20"/>
          <p:cNvSpPr/>
          <p:nvPr/>
        </p:nvSpPr>
        <p:spPr>
          <a:xfrm>
            <a:off x="2555776" y="4581128"/>
            <a:ext cx="1872208" cy="792088"/>
          </a:xfrm>
          <a:prstGeom prst="wedgeRectCallout">
            <a:avLst>
              <a:gd name="adj1" fmla="val 61640"/>
              <a:gd name="adj2" fmla="val 905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Entrada do Usuário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o explicativo retangular 23"/>
          <p:cNvSpPr/>
          <p:nvPr/>
        </p:nvSpPr>
        <p:spPr>
          <a:xfrm>
            <a:off x="467544" y="4581128"/>
            <a:ext cx="1872208" cy="792088"/>
          </a:xfrm>
          <a:prstGeom prst="wedgeRectCallout">
            <a:avLst>
              <a:gd name="adj1" fmla="val -8908"/>
              <a:gd name="adj2" fmla="val 857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Mensagens Recebidas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o explicativo retangular 24"/>
          <p:cNvSpPr/>
          <p:nvPr/>
        </p:nvSpPr>
        <p:spPr>
          <a:xfrm>
            <a:off x="4716016" y="4005064"/>
            <a:ext cx="1872208" cy="792088"/>
          </a:xfrm>
          <a:prstGeom prst="wedgeRectCallout">
            <a:avLst>
              <a:gd name="adj1" fmla="val 102341"/>
              <a:gd name="adj2" fmla="val 116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Lista de Salas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1" grpId="0" animBg="1"/>
      <p:bldP spid="21" grpId="1" animBg="1"/>
      <p:bldP spid="24" grpId="0" animBg="1"/>
      <p:bldP spid="24" grpId="1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</Words>
  <Application>Microsoft Office PowerPoint</Application>
  <PresentationFormat>Apresentação na tela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PoliChat3D</vt:lpstr>
      <vt:lpstr>Slide 2</vt:lpstr>
      <vt:lpstr>Descrição</vt:lpstr>
      <vt:lpstr>Motivação</vt:lpstr>
      <vt:lpstr>Metodologia</vt:lpstr>
      <vt:lpstr>Trabalhos Futuros</vt:lpstr>
      <vt:lpstr>Conclusão</vt:lpstr>
      <vt:lpstr>Referências</vt:lpstr>
    </vt:vector>
  </TitlesOfParts>
  <Company>ACMT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Anderson Carlos Moreira Tavares</dc:creator>
  <cp:lastModifiedBy>Anderson Carlos Moreira Tavares</cp:lastModifiedBy>
  <cp:revision>3</cp:revision>
  <dcterms:created xsi:type="dcterms:W3CDTF">2011-06-20T02:12:54Z</dcterms:created>
  <dcterms:modified xsi:type="dcterms:W3CDTF">2011-06-20T02:52:00Z</dcterms:modified>
</cp:coreProperties>
</file>