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1 Title</a:t>
          </a:r>
          <a:endParaRPr lang="en-US" sz="21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linear  BLOCK CODES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Integrantes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Jhon</a:t>
            </a:r>
            <a:r>
              <a:rPr lang="en-US" sz="1500" dirty="0"/>
              <a:t> Jairo </a:t>
            </a:r>
            <a:r>
              <a:rPr lang="en-US" sz="1500" dirty="0" err="1"/>
              <a:t>Mueses</a:t>
            </a:r>
            <a:r>
              <a:rPr lang="en-US" sz="1500" dirty="0"/>
              <a:t> </a:t>
            </a:r>
            <a:r>
              <a:rPr lang="en-US" sz="1500" dirty="0" err="1"/>
              <a:t>Quitiaques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Fredy</a:t>
            </a:r>
            <a:r>
              <a:rPr lang="en-US" sz="1500" dirty="0"/>
              <a:t> Gerardo Mendez Gonzalez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Gonzalo Eduardo Baez Sabogal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</TotalTime>
  <Words>188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linear  BLOCK CODES</vt:lpstr>
      <vt:lpstr>Title and Content Layout with List</vt:lpstr>
      <vt:lpstr>Title and Content Layout with Chart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Gonzalo Eduardo Baez Sabogal</dc:creator>
  <cp:lastModifiedBy>Gonzalo Eduardo Baez Sabogal</cp:lastModifiedBy>
  <cp:revision>2</cp:revision>
  <dcterms:created xsi:type="dcterms:W3CDTF">2019-07-22T21:59:13Z</dcterms:created>
  <dcterms:modified xsi:type="dcterms:W3CDTF">2019-07-22T22:05:18Z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