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6" r:id="rId2"/>
    <p:sldId id="257" r:id="rId3"/>
    <p:sldId id="264" r:id="rId4"/>
    <p:sldId id="267" r:id="rId5"/>
    <p:sldId id="268" r:id="rId6"/>
    <p:sldId id="259" r:id="rId7"/>
    <p:sldId id="258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2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272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7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634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4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9214-1BC6-48FA-85C8-4DAD91E2062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2915C3-EBB1-467F-B37E-DBB8CB4E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1B97-0120-4B19-B375-F34F7F6A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4" y="1778000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Micro Computer Systems I </a:t>
            </a:r>
            <a:br>
              <a:rPr lang="en-US" b="1" dirty="0"/>
            </a:br>
            <a:r>
              <a:rPr lang="en-US" b="1" dirty="0"/>
              <a:t>	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5965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E8D7-5EAA-4683-912C-AE1CD917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DB01-A364-4470-97BE-30691E1B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measurements of holes on a rail has to be perfect in order to sort the coins correctly.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can pretty much manipulate the coding as we desire.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“This was a very fun project to work on!”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7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4717-5E2A-485A-AB36-6AD48203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1" y="230262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 Sorter and Counter Machine</a:t>
            </a:r>
          </a:p>
        </p:txBody>
      </p:sp>
    </p:spTree>
    <p:extLst>
      <p:ext uri="{BB962C8B-B14F-4D97-AF65-F5344CB8AC3E}">
        <p14:creationId xmlns:p14="http://schemas.microsoft.com/office/powerpoint/2010/main" val="107302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7822E3-E312-41E5-9398-4EC61A137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40" y="182880"/>
            <a:ext cx="5232400" cy="60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743B-7C8F-4B6F-8E4F-5A945664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 Sensor circuit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C15DA-CE45-4533-95C5-CFED6EE1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643062"/>
            <a:ext cx="979741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4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DE99-D43C-4604-8F80-EA50002B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Circuits for each sensor using prototype </a:t>
            </a:r>
            <a:r>
              <a:rPr lang="en-US" dirty="0" err="1"/>
              <a:t>breadborads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179E5-ABE7-43C9-9259-6B2940F7B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" y="1930400"/>
            <a:ext cx="7640320" cy="4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5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0C8B-369F-4EB1-8092-FC164785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1FB8-FDA6-4762-B59E-A804FF88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machine has the capability to sort and count coins by using a mechanism where the coins will be sorted by size and counted every time they fall into their corresponding box.  </a:t>
            </a: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6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EC6D-277B-4B78-BF59-D48F99A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FACF-6C3A-4F73-9E6F-7581648B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Gerardo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Bilbatua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Mukunda Subedi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Hector Tenorio </a:t>
            </a:r>
          </a:p>
        </p:txBody>
      </p:sp>
    </p:spTree>
    <p:extLst>
      <p:ext uri="{BB962C8B-B14F-4D97-AF65-F5344CB8AC3E}">
        <p14:creationId xmlns:p14="http://schemas.microsoft.com/office/powerpoint/2010/main" val="342895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FD1B-EEA8-4E65-85F0-4E8867BD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and Devices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AB6F-E13F-4FD3-ADA0-39111CB9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12V  DC motor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 Interrupter sensor (A2D)</a:t>
            </a:r>
          </a:p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 Board (PIC16F1829)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display (12C 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motor is controlled by PWM which  rotates a disk and sends the coins to a rail where they fall because of their varied sizes, and pass through a photo interrupter sensor for detection. Finally the number of coins per each box are displayed on a LCD display so we can know the exact amount counted.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2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BA02-964E-4086-B277-1475693D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that we encountered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5C54-8C9E-412C-84B3-9A49CCCF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Allocating​ ​time​ ​to​ ​meet.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took us longer than expected to build the mechanism parts using 3D printer.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had a trouble with LCD and with an analog reading. </a:t>
            </a:r>
          </a:p>
        </p:txBody>
      </p:sp>
    </p:spTree>
    <p:extLst>
      <p:ext uri="{BB962C8B-B14F-4D97-AF65-F5344CB8AC3E}">
        <p14:creationId xmlns:p14="http://schemas.microsoft.com/office/powerpoint/2010/main" val="33803705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232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Micro Computer Systems I   Final Project</vt:lpstr>
      <vt:lpstr>Coin Sorter and Counter Machine</vt:lpstr>
      <vt:lpstr>PowerPoint Presentation</vt:lpstr>
      <vt:lpstr>       Sensor circuit diagram</vt:lpstr>
      <vt:lpstr>Circuits for each sensor using prototype breadborads</vt:lpstr>
      <vt:lpstr>Description</vt:lpstr>
      <vt:lpstr>Team Members </vt:lpstr>
      <vt:lpstr>Modules and Devices Used </vt:lpstr>
      <vt:lpstr>Problems that we encountered </vt:lpstr>
      <vt:lpstr>Lesson Learned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Sorter and Counter Machine</dc:title>
  <dc:creator>Mukunda Subedi</dc:creator>
  <cp:lastModifiedBy>Gerardo Bilbatua</cp:lastModifiedBy>
  <cp:revision>11</cp:revision>
  <dcterms:created xsi:type="dcterms:W3CDTF">2017-11-09T03:52:44Z</dcterms:created>
  <dcterms:modified xsi:type="dcterms:W3CDTF">2017-12-06T21:55:33Z</dcterms:modified>
</cp:coreProperties>
</file>