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5"/>
    <p:sldMasterId id="214748370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
      <p:font typeface="Barlow"/>
      <p:regular r:id="rId38"/>
      <p:bold r:id="rId39"/>
      <p:italic r:id="rId40"/>
      <p:boldItalic r:id="rId41"/>
    </p:embeddedFont>
    <p:embeddedFont>
      <p:font typeface="Palanquin SemiBo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6D331B-D181-417E-B055-B1B19577D739}">
  <a:tblStyle styleId="{2D6D331B-D181-417E-B055-B1B19577D73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italic.fntdata"/><Relationship Id="rId20" Type="http://schemas.openxmlformats.org/officeDocument/2006/relationships/slide" Target="slides/slide13.xml"/><Relationship Id="rId42" Type="http://schemas.openxmlformats.org/officeDocument/2006/relationships/font" Target="fonts/PalanquinSemiBold-regular.fntdata"/><Relationship Id="rId41" Type="http://schemas.openxmlformats.org/officeDocument/2006/relationships/font" Target="fonts/Barlow-boldItalic.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PalanquinSemiBold-bold.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4.xml"/><Relationship Id="rId33" Type="http://schemas.openxmlformats.org/officeDocument/2006/relationships/font" Target="fonts/PlayfairDisplay-boldItalic.fntdata"/><Relationship Id="rId10" Type="http://schemas.openxmlformats.org/officeDocument/2006/relationships/slide" Target="slides/slide3.xml"/><Relationship Id="rId32" Type="http://schemas.openxmlformats.org/officeDocument/2006/relationships/font" Target="fonts/PlayfairDisplay-italic.fntdata"/><Relationship Id="rId13" Type="http://schemas.openxmlformats.org/officeDocument/2006/relationships/slide" Target="slides/slide6.xml"/><Relationship Id="rId35" Type="http://schemas.openxmlformats.org/officeDocument/2006/relationships/font" Target="fonts/Lato-bold.fntdata"/><Relationship Id="rId12" Type="http://schemas.openxmlformats.org/officeDocument/2006/relationships/slide" Target="slides/slide5.xml"/><Relationship Id="rId34" Type="http://schemas.openxmlformats.org/officeDocument/2006/relationships/font" Target="fonts/Lato-regular.fntdata"/><Relationship Id="rId15" Type="http://schemas.openxmlformats.org/officeDocument/2006/relationships/slide" Target="slides/slide8.xml"/><Relationship Id="rId37" Type="http://schemas.openxmlformats.org/officeDocument/2006/relationships/font" Target="fonts/Lato-boldItalic.fntdata"/><Relationship Id="rId14" Type="http://schemas.openxmlformats.org/officeDocument/2006/relationships/slide" Target="slides/slide7.xml"/><Relationship Id="rId36" Type="http://schemas.openxmlformats.org/officeDocument/2006/relationships/font" Target="fonts/Lato-italic.fntdata"/><Relationship Id="rId17" Type="http://schemas.openxmlformats.org/officeDocument/2006/relationships/slide" Target="slides/slide10.xml"/><Relationship Id="rId39" Type="http://schemas.openxmlformats.org/officeDocument/2006/relationships/font" Target="fonts/Barlow-bold.fntdata"/><Relationship Id="rId16" Type="http://schemas.openxmlformats.org/officeDocument/2006/relationships/slide" Target="slides/slide9.xml"/><Relationship Id="rId38" Type="http://schemas.openxmlformats.org/officeDocument/2006/relationships/font" Target="fonts/Barlow-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276ccba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276ccba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2761bf44e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2761bf44e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trike="sng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761bf44e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761bf44e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https://youtu.be/oqN8-QDztRM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276ccba38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276ccba38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26e70326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26e70326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evaluate our system, we use both quantitative and qualitative evaluation metrics. In terms of a quantitative metric, we use precision, recall, and F1 accuracy formulas as learned in class. These formulas consider true positives, false positives, and false negatives as defined in the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26e70327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26e70327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a series of tests on our gesture and speech commands across multiple people to gather data in order to simulate measurements of accuracy for our system.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26e70327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26e70327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three charts we created from our data testing. The top left measures precision, bottom left recall, and the right side, which holds the most weight for us as it takes into account both precision and recall, is the F1 accuracy calculation. Each gesture and speech command corresponds to an accuracy score on the y-axis from 0 to 1. In the charts, you can see a common trend where the gestures </a:t>
            </a:r>
            <a:r>
              <a:rPr lang="en"/>
              <a:t>have</a:t>
            </a:r>
            <a:r>
              <a:rPr lang="en"/>
              <a:t> lower values than the speech commands.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76ccba38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76ccba38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gather very useful feedback to better improve our system - both positive and negative - through qualitative evaluation from our users. On this slide, we highlight a few key points from our series of user studies. Our users also noticed the distinct difference in accuracy between the voice commands and gesture commands. Overall, the users appreciated the idea and implementation very much!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our implementation plan included quite a few roadblocks - one significant and interesting one was the integration of slideshow presentations…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26e70327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26e70327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 here are a few things that worked well </a:t>
            </a:r>
            <a:endParaRPr/>
          </a:p>
          <a:p>
            <a:pPr indent="0" lvl="0" marL="0" rtl="0" algn="l">
              <a:spcBef>
                <a:spcPts val="0"/>
              </a:spcBef>
              <a:spcAft>
                <a:spcPts val="0"/>
              </a:spcAft>
              <a:buNone/>
            </a:pPr>
            <a:r>
              <a:rPr lang="en"/>
              <a:t>- speech recognition, especially for “previous” and “circle”</a:t>
            </a:r>
            <a:endParaRPr/>
          </a:p>
          <a:p>
            <a:pPr indent="0" lvl="0" marL="0" rtl="0" algn="l">
              <a:spcBef>
                <a:spcPts val="0"/>
              </a:spcBef>
              <a:spcAft>
                <a:spcPts val="0"/>
              </a:spcAft>
              <a:buNone/>
            </a:pPr>
            <a:r>
              <a:rPr lang="en"/>
              <a:t>- slide integration user interface, simple and step-by-step all inclusive</a:t>
            </a:r>
            <a:endParaRPr/>
          </a:p>
          <a:p>
            <a:pPr indent="0" lvl="0" marL="0" rtl="0" algn="l">
              <a:spcBef>
                <a:spcPts val="0"/>
              </a:spcBef>
              <a:spcAft>
                <a:spcPts val="0"/>
              </a:spcAft>
              <a:buNone/>
            </a:pPr>
            <a:r>
              <a:rPr lang="en"/>
              <a:t>- the customization page proved to be quite intuitive in user studies</a:t>
            </a:r>
            <a:endParaRPr/>
          </a:p>
          <a:p>
            <a:pPr indent="0" lvl="0" marL="0" rtl="0" algn="l">
              <a:spcBef>
                <a:spcPts val="0"/>
              </a:spcBef>
              <a:spcAft>
                <a:spcPts val="0"/>
              </a:spcAft>
              <a:buNone/>
            </a:pPr>
            <a:r>
              <a:rPr lang="en"/>
              <a:t>- the ability to insert text on a slide during a presentation</a:t>
            </a:r>
            <a:endParaRPr/>
          </a:p>
          <a:p>
            <a:pPr indent="0" lvl="0" marL="0" rtl="0" algn="l">
              <a:spcBef>
                <a:spcPts val="0"/>
              </a:spcBef>
              <a:spcAft>
                <a:spcPts val="0"/>
              </a:spcAft>
              <a:buNone/>
            </a:pPr>
            <a:r>
              <a:rPr lang="en"/>
              <a:t>- the “speech debug” feature we originally used primarily for debugging served to be useful for transcribing the presentation through live captioning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here are a few things that did not </a:t>
            </a:r>
            <a:endParaRPr/>
          </a:p>
          <a:p>
            <a:pPr indent="0" lvl="0" marL="0" rtl="0" algn="l">
              <a:spcBef>
                <a:spcPts val="0"/>
              </a:spcBef>
              <a:spcAft>
                <a:spcPts val="0"/>
              </a:spcAft>
              <a:buNone/>
            </a:pPr>
            <a:r>
              <a:rPr lang="en"/>
              <a:t>- Gesture recognition, especially for the left hand</a:t>
            </a:r>
            <a:endParaRPr/>
          </a:p>
          <a:p>
            <a:pPr indent="0" lvl="0" marL="0" rtl="0" algn="l">
              <a:spcBef>
                <a:spcPts val="0"/>
              </a:spcBef>
              <a:spcAft>
                <a:spcPts val="0"/>
              </a:spcAft>
              <a:buNone/>
            </a:pPr>
            <a:r>
              <a:rPr lang="en"/>
              <a:t>- The lag increased over time throughout the presentation</a:t>
            </a:r>
            <a:endParaRPr/>
          </a:p>
          <a:p>
            <a:pPr indent="0" lvl="0" marL="0" rtl="0" algn="l">
              <a:spcBef>
                <a:spcPts val="0"/>
              </a:spcBef>
              <a:spcAft>
                <a:spcPts val="0"/>
              </a:spcAft>
              <a:buNone/>
            </a:pPr>
            <a:r>
              <a:rPr lang="en"/>
              <a:t>- Keynote’s feature to convert presentations to html format does not currently support embedded videos, so we are limited to using presentations without videos (which unfortunately does not include this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Scope of Performance -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26e70327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26e70327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mentioned and demonstrated many of our system’s features already. 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276ccba38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276ccba38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1abbb9c8cd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1abbb9c8cd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Gila: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Smart Slides is a handsfree, multi-modal system for dynamically controlling slideshow presentations. Let’s walk through SmartSlides behind the scenes…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27cab138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27cab138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turns out, using proprietary slides software is not as simple as it seems! We tried </a:t>
            </a:r>
            <a:r>
              <a:rPr i="1" lang="en"/>
              <a:t>a lot</a:t>
            </a:r>
            <a:r>
              <a:rPr lang="en"/>
              <a:t> of ways to integrate directly with Google Slides, but ended up </a:t>
            </a:r>
            <a:r>
              <a:rPr lang="en"/>
              <a:t>finding</a:t>
            </a:r>
            <a:r>
              <a:rPr lang="en"/>
              <a:t> that Keynote’s </a:t>
            </a:r>
            <a:r>
              <a:rPr lang="en"/>
              <a:t>export-</a:t>
            </a:r>
            <a:r>
              <a:rPr lang="en"/>
              <a:t>to-HTML feature was the best way forward.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still, Apple did not make parsing the HTML and associated javascript easy. The javascript file powering the entire presentation was exported all on a single line, and variable names were not easy to parse. However, after a lot of poking around, we </a:t>
            </a:r>
            <a:r>
              <a:rPr lang="en"/>
              <a:t>finally</a:t>
            </a:r>
            <a:r>
              <a:rPr lang="en"/>
              <a:t> found and </a:t>
            </a:r>
            <a:r>
              <a:rPr lang="en"/>
              <a:t>figured</a:t>
            </a:r>
            <a:r>
              <a:rPr lang="en"/>
              <a:t> out how to directly call and manipulate the presentation controls ourselves.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even after pivoting and figuring out the implementation side of things, we realized that users had trouble actually getting set up with their presentation. It was extremely un</a:t>
            </a:r>
            <a:r>
              <a:rPr lang="en"/>
              <a:t>intuitive</a:t>
            </a:r>
            <a:r>
              <a:rPr lang="en"/>
              <a:t> for users to manually export their </a:t>
            </a:r>
            <a:r>
              <a:rPr lang="en"/>
              <a:t>presentations </a:t>
            </a:r>
            <a:r>
              <a:rPr lang="en"/>
              <a:t>to HTML and then </a:t>
            </a:r>
            <a:r>
              <a:rPr lang="en"/>
              <a:t>integrate</a:t>
            </a:r>
            <a:r>
              <a:rPr lang="en"/>
              <a:t> the returned assets into our project. To make this </a:t>
            </a:r>
            <a:r>
              <a:rPr lang="en"/>
              <a:t>process</a:t>
            </a:r>
            <a:r>
              <a:rPr lang="en"/>
              <a:t> easy and intuitive for users, we had to </a:t>
            </a:r>
            <a:r>
              <a:rPr lang="en"/>
              <a:t>learn</a:t>
            </a:r>
            <a:r>
              <a:rPr lang="en"/>
              <a:t> Apple scripting and wrote an AppleScript to handle </a:t>
            </a:r>
            <a:r>
              <a:rPr lang="en"/>
              <a:t>finding a powerpoint or keynote presentation</a:t>
            </a:r>
            <a:r>
              <a:rPr lang="en"/>
              <a:t>, exporting it to HTML, and loading it into the project folder. This </a:t>
            </a:r>
            <a:r>
              <a:rPr lang="en"/>
              <a:t>lightweight</a:t>
            </a:r>
            <a:r>
              <a:rPr lang="en"/>
              <a:t> app </a:t>
            </a:r>
            <a:r>
              <a:rPr lang="en"/>
              <a:t>actually</a:t>
            </a:r>
            <a:r>
              <a:rPr lang="en"/>
              <a:t> lives in our project folder, so now, to get started, all users need to do it double </a:t>
            </a:r>
            <a:r>
              <a:rPr lang="en"/>
              <a:t>click</a:t>
            </a:r>
            <a:r>
              <a:rPr lang="en"/>
              <a:t> on it on our SmartSlidesBegin application as was seen in the video.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though it was an </a:t>
            </a:r>
            <a:r>
              <a:rPr lang="en"/>
              <a:t>extremely long process</a:t>
            </a:r>
            <a:r>
              <a:rPr lang="en"/>
              <a:t>, it ended up advancing our project because we could use functions to control to the slideshow directly.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1b395836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1b395836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Gila:</a:t>
            </a:r>
            <a:endParaRPr strike="sngStrike"/>
          </a:p>
          <a:p>
            <a:pPr indent="0" lvl="0" marL="0" rtl="0" algn="l">
              <a:spcBef>
                <a:spcPts val="0"/>
              </a:spcBef>
              <a:spcAft>
                <a:spcPts val="0"/>
              </a:spcAft>
              <a:buNone/>
            </a:pPr>
            <a:r>
              <a:rPr lang="en" strike="sngStrike"/>
              <a:t>To integrate a slides presentation, we automatically convert it to a powerpoint </a:t>
            </a:r>
            <a:r>
              <a:rPr lang="en" strike="sngStrike"/>
              <a:t>using</a:t>
            </a:r>
            <a:r>
              <a:rPr lang="en" strike="sngStrike"/>
              <a:t> the Slides API, and then convert that to HTML, which we can then embed directly in our site. As we’ll discuss more later, it’s </a:t>
            </a:r>
            <a:r>
              <a:rPr lang="en" strike="sngStrike"/>
              <a:t>surprisingly impossible to go directly from slides to fully-manipulatable HTML, which is why we go through powerpoint.  </a:t>
            </a:r>
            <a:endParaRPr strike="sng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276ccba38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276ccba38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 We’re excited to field questions and receive feedback.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276ccba38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276ccba3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276ccba3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276ccba3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today’s technology, we should not need to twist our arms to use a laser pointer or escape presentation mode to add highlights, circles, or other on-the-fly interactions. Smart Slides integrates live motion and voice tracking to make you forget about these pain points, all while enhancing the presentation experience. With Smart Slides, a speaker will be able to consistently face their audience while smoothly navigating a dynamic presentation in the spotlight.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276ccba3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276ccba3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276ccba38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276ccba38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system takes three inputs - speech, gesture, and presentation slides and customizations.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Upon loading our </a:t>
            </a:r>
            <a:r>
              <a:rPr lang="en"/>
              <a:t>system, a user will be prompted to select their presentation from their computer. After confirming the presentation on our system browser, the user will be prompted to incorporate any additional customizations it may want for the purpose of their specific slide deck. Then, the user can view the instructions and say the “start” command to begin presentation mode.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the live presentation, we’ll read the raw speech and motion input, which we’ll pass into separate toolkits for preprocessing. For speech, we used the Web Kit Speech Recognition software, which recorded speech and returned a transcript to be analyzed for our uses.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gestures, we used the Leap Motion Gesture Toolkit. We chose the Leap firstly for its compactness and versatility, which could contribute to wide use. For </a:t>
            </a:r>
            <a:r>
              <a:rPr lang="en"/>
              <a:t>example, each classroom at a university could be equipped with a Leap, similar to how most classrooms already have HDMI adapters. In addition, Leap comes with an extensive library of recorded recognized gestures and does not require additional training. Lastly, because the Leap only records local hand gestures, users will not feel the extra burden of having full pose recordings or RGB video captured during their presentations.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preprocessing, we plan to evaluate the gestures and transcripts in a model which outputs a concrete SmartSlides command. Using this command, we make the appropriate changes to the presentation to dynamically update the </a:t>
            </a:r>
            <a:r>
              <a:rPr lang="en"/>
              <a:t>slides </a:t>
            </a:r>
            <a:r>
              <a:rPr lang="en"/>
              <a:t>in real time.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1abbb9c8cd_0_3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1abbb9c8cd_0_3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SmartSlides considers a series of speech commands, gesture commands, and commands which involve both inputs.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speech, presenters can start presentation mode, turn on a laser pointer, and navigate between slides across the whole slide deck. With gestures only, because of the level of accuracy in the Leap Motion Gesture Toolkit, we chose to use specific gestures only to control navigation to the next and previous slide. However, general hand positioning combined with specific speech commands also control the movement of the laser pointer, creation of circles with </a:t>
            </a:r>
            <a:r>
              <a:rPr lang="en"/>
              <a:t>customizable</a:t>
            </a:r>
            <a:r>
              <a:rPr lang="en"/>
              <a:t> size and color, allow for text highlighting in multiple colors, and allow the user to dynamically add text on-the-fly to a slide in a specific location. After making an addition </a:t>
            </a:r>
            <a:r>
              <a:rPr lang="en">
                <a:solidFill>
                  <a:schemeClr val="dk1"/>
                </a:solidFill>
              </a:rPr>
              <a:t>like a circle, highlight, or text box </a:t>
            </a:r>
            <a:r>
              <a:rPr lang="en"/>
              <a:t>to a slide, if the user wants to undo this they can do so with the speech command “undo.”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the gesture and speech commands are described in a help page which can be displayed in the webserver by pressing the ‘h’ key on the keyboard.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2761bf44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2761bf44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show our demonstration, here’s a quick roadmap of the progress of our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implementation studio, we had manually incorporated the exported html script of a presentation into our code file. Now, a user can follow commands upon starting the program to upload their saved presentations directly</a:t>
            </a:r>
            <a:r>
              <a:rPr lang="en">
                <a:solidFill>
                  <a:schemeClr val="dk1"/>
                </a:solidFill>
              </a:rPr>
              <a:t> in powerpoint or keynote form. Google Slides presentations can be saved as a powerpoint and work seamlessly with our system as well.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addition, we have fine tuned our current speech and gesture commands to expand customizability across the circle and highlight commands, and we added a new feature to dynamically add text onto a slide to label items, write notes from scratch, or supplement the displayed material.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Finally, in order to maximize user customization, we prompt the user before starting the presentation to include any additional speech and/or gesture commands from a list of compatible options. This expands the proposed reach of our project and gives more control to the user. </a:t>
            </a:r>
            <a:endParaRPr strike="sngStrike"/>
          </a:p>
          <a:p>
            <a:pPr indent="0" lvl="0" marL="0" rtl="0" algn="l">
              <a:spcBef>
                <a:spcPts val="0"/>
              </a:spcBef>
              <a:spcAft>
                <a:spcPts val="0"/>
              </a:spcAft>
              <a:buNone/>
            </a:pPr>
            <a:r>
              <a:t/>
            </a:r>
            <a:endParaRPr/>
          </a:p>
          <a:p>
            <a:pPr indent="0" lvl="0" marL="0" rtl="0" algn="l">
              <a:spcBef>
                <a:spcPts val="0"/>
              </a:spcBef>
              <a:spcAft>
                <a:spcPts val="0"/>
              </a:spcAft>
              <a:buNone/>
            </a:pPr>
            <a:r>
              <a:rPr lang="en"/>
              <a:t>Now, let’s watch our current end-to-end system in action!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276ccba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276ccba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50" name="Shape 50"/>
        <p:cNvGrpSpPr/>
        <p:nvPr/>
      </p:nvGrpSpPr>
      <p:grpSpPr>
        <a:xfrm>
          <a:off x="0" y="0"/>
          <a:ext cx="0" cy="0"/>
          <a:chOff x="0" y="0"/>
          <a:chExt cx="0" cy="0"/>
        </a:xfrm>
      </p:grpSpPr>
      <p:sp>
        <p:nvSpPr>
          <p:cNvPr id="51" name="Google Shape;51;p13"/>
          <p:cNvSpPr txBox="1"/>
          <p:nvPr>
            <p:ph type="title"/>
          </p:nvPr>
        </p:nvSpPr>
        <p:spPr>
          <a:xfrm>
            <a:off x="716250" y="540865"/>
            <a:ext cx="2562300" cy="548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52" name="Google Shape;52;p13"/>
          <p:cNvSpPr txBox="1"/>
          <p:nvPr>
            <p:ph idx="1" type="subTitle"/>
          </p:nvPr>
        </p:nvSpPr>
        <p:spPr>
          <a:xfrm>
            <a:off x="716239" y="1382530"/>
            <a:ext cx="2130600" cy="4389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3"/>
          <p:cNvSpPr txBox="1"/>
          <p:nvPr>
            <p:ph idx="2" type="subTitle"/>
          </p:nvPr>
        </p:nvSpPr>
        <p:spPr>
          <a:xfrm>
            <a:off x="716239" y="1794884"/>
            <a:ext cx="2130600" cy="1255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13"/>
          <p:cNvSpPr txBox="1"/>
          <p:nvPr>
            <p:ph idx="3" type="subTitle"/>
          </p:nvPr>
        </p:nvSpPr>
        <p:spPr>
          <a:xfrm>
            <a:off x="6275589" y="1382530"/>
            <a:ext cx="2130600" cy="438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13"/>
          <p:cNvSpPr txBox="1"/>
          <p:nvPr>
            <p:ph idx="4" type="subTitle"/>
          </p:nvPr>
        </p:nvSpPr>
        <p:spPr>
          <a:xfrm>
            <a:off x="6275589" y="1794884"/>
            <a:ext cx="2130600" cy="1255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13"/>
          <p:cNvSpPr txBox="1"/>
          <p:nvPr>
            <p:ph idx="5" type="subTitle"/>
          </p:nvPr>
        </p:nvSpPr>
        <p:spPr>
          <a:xfrm>
            <a:off x="716239" y="3120567"/>
            <a:ext cx="2130600" cy="4389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 name="Google Shape;57;p13"/>
          <p:cNvSpPr txBox="1"/>
          <p:nvPr>
            <p:ph idx="6" type="subTitle"/>
          </p:nvPr>
        </p:nvSpPr>
        <p:spPr>
          <a:xfrm>
            <a:off x="716239" y="3532239"/>
            <a:ext cx="2130600" cy="1255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3"/>
          <p:cNvSpPr txBox="1"/>
          <p:nvPr>
            <p:ph idx="7" type="subTitle"/>
          </p:nvPr>
        </p:nvSpPr>
        <p:spPr>
          <a:xfrm>
            <a:off x="6275589" y="3120567"/>
            <a:ext cx="2130600" cy="438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3"/>
          <p:cNvSpPr txBox="1"/>
          <p:nvPr>
            <p:ph idx="8" type="subTitle"/>
          </p:nvPr>
        </p:nvSpPr>
        <p:spPr>
          <a:xfrm>
            <a:off x="6275589" y="3532239"/>
            <a:ext cx="2130600" cy="1255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0" name="Google Shape;60;p13"/>
          <p:cNvGrpSpPr/>
          <p:nvPr/>
        </p:nvGrpSpPr>
        <p:grpSpPr>
          <a:xfrm rot="5400000">
            <a:off x="8425408" y="-1217177"/>
            <a:ext cx="900907" cy="3335276"/>
            <a:chOff x="2810675" y="1400175"/>
            <a:chExt cx="1201850" cy="2625375"/>
          </a:xfrm>
        </p:grpSpPr>
        <p:sp>
          <p:nvSpPr>
            <p:cNvPr id="61" name="Google Shape;61;p13"/>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3"/>
          <p:cNvSpPr/>
          <p:nvPr/>
        </p:nvSpPr>
        <p:spPr>
          <a:xfrm rot="-3827617">
            <a:off x="6721359" y="-364131"/>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rot="10800000">
            <a:off x="-304675" y="442930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flipH="1" rot="10800000">
            <a:off x="902450" y="489057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flipH="1">
            <a:off x="1098950" y="1393575"/>
            <a:ext cx="3258600" cy="190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5200"/>
              <a:buNone/>
              <a:defRPr sz="53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71" name="Google Shape;71;p15"/>
          <p:cNvSpPr txBox="1"/>
          <p:nvPr>
            <p:ph idx="1" type="subTitle"/>
          </p:nvPr>
        </p:nvSpPr>
        <p:spPr>
          <a:xfrm>
            <a:off x="1098950" y="3273479"/>
            <a:ext cx="2274900" cy="74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72" name="Google Shape;72;p15"/>
          <p:cNvGrpSpPr/>
          <p:nvPr/>
        </p:nvGrpSpPr>
        <p:grpSpPr>
          <a:xfrm>
            <a:off x="-33687" y="0"/>
            <a:ext cx="1499875" cy="1607950"/>
            <a:chOff x="-33687" y="113450"/>
            <a:chExt cx="1499875" cy="1607950"/>
          </a:xfrm>
        </p:grpSpPr>
        <p:sp>
          <p:nvSpPr>
            <p:cNvPr id="73" name="Google Shape;73;p15"/>
            <p:cNvSpPr/>
            <p:nvPr/>
          </p:nvSpPr>
          <p:spPr>
            <a:xfrm flipH="1">
              <a:off x="-33687" y="113450"/>
              <a:ext cx="1002000" cy="1607950"/>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flipH="1">
              <a:off x="344813" y="13745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809088" y="420675"/>
              <a:ext cx="657100" cy="644925"/>
            </a:xfrm>
            <a:custGeom>
              <a:rect b="b" l="l" r="r" t="t"/>
              <a:pathLst>
                <a:path extrusionOk="0" h="25797" w="26284">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15"/>
          <p:cNvGrpSpPr/>
          <p:nvPr/>
        </p:nvGrpSpPr>
        <p:grpSpPr>
          <a:xfrm flipH="1" rot="10800000">
            <a:off x="7856046" y="-399025"/>
            <a:ext cx="1530279" cy="1554808"/>
            <a:chOff x="-4" y="3974850"/>
            <a:chExt cx="1530279" cy="1554808"/>
          </a:xfrm>
        </p:grpSpPr>
        <p:sp>
          <p:nvSpPr>
            <p:cNvPr id="77" name="Google Shape;77;p15"/>
            <p:cNvSpPr/>
            <p:nvPr/>
          </p:nvSpPr>
          <p:spPr>
            <a:xfrm flipH="1">
              <a:off x="-4" y="3974850"/>
              <a:ext cx="1530279" cy="1554808"/>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5339" y="4016162"/>
              <a:ext cx="647343" cy="633283"/>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a:off x="85704" y="4647702"/>
              <a:ext cx="901365" cy="49476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6"/>
          <p:cNvSpPr txBox="1"/>
          <p:nvPr>
            <p:ph type="title"/>
          </p:nvPr>
        </p:nvSpPr>
        <p:spPr>
          <a:xfrm>
            <a:off x="5158350" y="2031552"/>
            <a:ext cx="3269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 name="Google Shape;82;p16"/>
          <p:cNvSpPr txBox="1"/>
          <p:nvPr>
            <p:ph hasCustomPrompt="1" idx="2" type="title"/>
          </p:nvPr>
        </p:nvSpPr>
        <p:spPr>
          <a:xfrm>
            <a:off x="5158350" y="543200"/>
            <a:ext cx="3269400" cy="1508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16"/>
          <p:cNvSpPr/>
          <p:nvPr/>
        </p:nvSpPr>
        <p:spPr>
          <a:xfrm flipH="1" rot="10800000">
            <a:off x="7517437" y="4250066"/>
            <a:ext cx="503166" cy="909647"/>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flipH="1" rot="10800000">
            <a:off x="7929992" y="4571627"/>
            <a:ext cx="439470" cy="594449"/>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flipH="1" rot="10800000">
            <a:off x="6962268" y="4226313"/>
            <a:ext cx="434529" cy="276729"/>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flipH="1" rot="10800000">
            <a:off x="6892931" y="4769795"/>
            <a:ext cx="322701" cy="457154"/>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flipH="1" rot="10800000">
            <a:off x="7857115" y="4285154"/>
            <a:ext cx="1314088" cy="954519"/>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flipH="1" rot="10800000">
            <a:off x="6897873" y="4225493"/>
            <a:ext cx="801800" cy="1286682"/>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6"/>
          <p:cNvGrpSpPr/>
          <p:nvPr/>
        </p:nvGrpSpPr>
        <p:grpSpPr>
          <a:xfrm rot="10800000">
            <a:off x="-367400" y="-29425"/>
            <a:ext cx="1834175" cy="1631050"/>
            <a:chOff x="3033525" y="2679425"/>
            <a:chExt cx="1834175" cy="1631050"/>
          </a:xfrm>
        </p:grpSpPr>
        <p:sp>
          <p:nvSpPr>
            <p:cNvPr id="90" name="Google Shape;90;p16"/>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7"/>
          <p:cNvSpPr txBox="1"/>
          <p:nvPr>
            <p:ph type="title"/>
          </p:nvPr>
        </p:nvSpPr>
        <p:spPr>
          <a:xfrm>
            <a:off x="716250" y="543200"/>
            <a:ext cx="73602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7"/>
          <p:cNvSpPr txBox="1"/>
          <p:nvPr>
            <p:ph idx="1" type="subTitle"/>
          </p:nvPr>
        </p:nvSpPr>
        <p:spPr>
          <a:xfrm>
            <a:off x="716250" y="1304825"/>
            <a:ext cx="7711500" cy="32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12121"/>
              </a:buClr>
              <a:buSzPts val="1200"/>
              <a:buFont typeface="Montserrat Medium"/>
              <a:buAutoNum type="arabicPeriod"/>
              <a:defRPr sz="1200"/>
            </a:lvl1pPr>
            <a:lvl2pPr lvl="1" rtl="0">
              <a:spcBef>
                <a:spcPts val="1600"/>
              </a:spcBef>
              <a:spcAft>
                <a:spcPts val="0"/>
              </a:spcAft>
              <a:buClr>
                <a:srgbClr val="212121"/>
              </a:buClr>
              <a:buSzPts val="1200"/>
              <a:buFont typeface="Montserrat Medium"/>
              <a:buAutoNum type="alphaLcPeriod"/>
              <a:defRPr/>
            </a:lvl2pPr>
            <a:lvl3pPr lvl="2" rtl="0">
              <a:spcBef>
                <a:spcPts val="1600"/>
              </a:spcBef>
              <a:spcAft>
                <a:spcPts val="0"/>
              </a:spcAft>
              <a:buClr>
                <a:srgbClr val="212121"/>
              </a:buClr>
              <a:buSzPts val="1200"/>
              <a:buFont typeface="Montserrat Medium"/>
              <a:buAutoNum type="romanLcPeriod"/>
              <a:defRPr/>
            </a:lvl3pPr>
            <a:lvl4pPr lvl="3" rtl="0">
              <a:spcBef>
                <a:spcPts val="1600"/>
              </a:spcBef>
              <a:spcAft>
                <a:spcPts val="0"/>
              </a:spcAft>
              <a:buClr>
                <a:srgbClr val="212121"/>
              </a:buClr>
              <a:buSzPts val="1200"/>
              <a:buFont typeface="Montserrat Medium"/>
              <a:buAutoNum type="arabicPeriod"/>
              <a:defRPr/>
            </a:lvl4pPr>
            <a:lvl5pPr lvl="4" rtl="0">
              <a:spcBef>
                <a:spcPts val="1600"/>
              </a:spcBef>
              <a:spcAft>
                <a:spcPts val="0"/>
              </a:spcAft>
              <a:buClr>
                <a:srgbClr val="212121"/>
              </a:buClr>
              <a:buSzPts val="1200"/>
              <a:buFont typeface="Montserrat Medium"/>
              <a:buAutoNum type="alphaLcPeriod"/>
              <a:defRPr/>
            </a:lvl5pPr>
            <a:lvl6pPr lvl="5" rtl="0">
              <a:spcBef>
                <a:spcPts val="1600"/>
              </a:spcBef>
              <a:spcAft>
                <a:spcPts val="0"/>
              </a:spcAft>
              <a:buClr>
                <a:srgbClr val="212121"/>
              </a:buClr>
              <a:buSzPts val="1200"/>
              <a:buFont typeface="Montserrat Medium"/>
              <a:buAutoNum type="romanLcPeriod"/>
              <a:defRPr/>
            </a:lvl6pPr>
            <a:lvl7pPr lvl="6" rtl="0">
              <a:spcBef>
                <a:spcPts val="1600"/>
              </a:spcBef>
              <a:spcAft>
                <a:spcPts val="0"/>
              </a:spcAft>
              <a:buClr>
                <a:srgbClr val="212121"/>
              </a:buClr>
              <a:buSzPts val="1200"/>
              <a:buFont typeface="Montserrat Medium"/>
              <a:buAutoNum type="arabicPeriod"/>
              <a:defRPr/>
            </a:lvl7pPr>
            <a:lvl8pPr lvl="7" rtl="0">
              <a:spcBef>
                <a:spcPts val="1600"/>
              </a:spcBef>
              <a:spcAft>
                <a:spcPts val="0"/>
              </a:spcAft>
              <a:buClr>
                <a:srgbClr val="212121"/>
              </a:buClr>
              <a:buSzPts val="1200"/>
              <a:buFont typeface="Montserrat Medium"/>
              <a:buAutoNum type="alphaLcPeriod"/>
              <a:defRPr/>
            </a:lvl8pPr>
            <a:lvl9pPr lvl="8" rtl="0">
              <a:spcBef>
                <a:spcPts val="1600"/>
              </a:spcBef>
              <a:spcAft>
                <a:spcPts val="1600"/>
              </a:spcAft>
              <a:buClr>
                <a:srgbClr val="212121"/>
              </a:buClr>
              <a:buSzPts val="1200"/>
              <a:buFont typeface="Montserrat Medium"/>
              <a:buAutoNum type="romanLcPeriod"/>
              <a:defRPr/>
            </a:lvl9pPr>
          </a:lstStyle>
          <a:p/>
        </p:txBody>
      </p:sp>
      <p:sp>
        <p:nvSpPr>
          <p:cNvPr id="96" name="Google Shape;96;p17"/>
          <p:cNvSpPr/>
          <p:nvPr/>
        </p:nvSpPr>
        <p:spPr>
          <a:xfrm rot="5400000">
            <a:off x="8019700" y="353513"/>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rot="5400000">
            <a:off x="8804375" y="1237238"/>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type="title"/>
          </p:nvPr>
        </p:nvSpPr>
        <p:spPr>
          <a:xfrm>
            <a:off x="716250" y="539496"/>
            <a:ext cx="38556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8"/>
          <p:cNvSpPr txBox="1"/>
          <p:nvPr>
            <p:ph idx="1" type="subTitle"/>
          </p:nvPr>
        </p:nvSpPr>
        <p:spPr>
          <a:xfrm>
            <a:off x="5700752" y="3875159"/>
            <a:ext cx="27225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1" name="Google Shape;101;p18"/>
          <p:cNvSpPr txBox="1"/>
          <p:nvPr>
            <p:ph idx="2" type="subTitle"/>
          </p:nvPr>
        </p:nvSpPr>
        <p:spPr>
          <a:xfrm>
            <a:off x="5703750" y="2647626"/>
            <a:ext cx="27225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2" name="Google Shape;102;p18"/>
          <p:cNvSpPr txBox="1"/>
          <p:nvPr>
            <p:ph idx="3" type="subTitle"/>
          </p:nvPr>
        </p:nvSpPr>
        <p:spPr>
          <a:xfrm>
            <a:off x="5700758" y="3465340"/>
            <a:ext cx="27255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3" name="Google Shape;103;p18"/>
          <p:cNvSpPr txBox="1"/>
          <p:nvPr>
            <p:ph idx="4" type="subTitle"/>
          </p:nvPr>
        </p:nvSpPr>
        <p:spPr>
          <a:xfrm>
            <a:off x="5700753" y="2239757"/>
            <a:ext cx="27255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4" name="Google Shape;104;p18"/>
          <p:cNvSpPr/>
          <p:nvPr/>
        </p:nvSpPr>
        <p:spPr>
          <a:xfrm rot="-5400000">
            <a:off x="8053863" y="448288"/>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rot="-5400000">
            <a:off x="8422788" y="162788"/>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rot="-5400000">
            <a:off x="7546713" y="-528212"/>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rot="-5400000">
            <a:off x="6898200" y="32440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rot="-5400000">
            <a:off x="7290825" y="256525"/>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10800000">
            <a:off x="-804162" y="4002395"/>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10800000">
            <a:off x="493733" y="4466149"/>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rot="4289554">
            <a:off x="628248" y="3795711"/>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19"/>
          <p:cNvSpPr txBox="1"/>
          <p:nvPr>
            <p:ph type="title"/>
          </p:nvPr>
        </p:nvSpPr>
        <p:spPr>
          <a:xfrm>
            <a:off x="716250" y="539496"/>
            <a:ext cx="25512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19"/>
          <p:cNvSpPr/>
          <p:nvPr/>
        </p:nvSpPr>
        <p:spPr>
          <a:xfrm>
            <a:off x="7841775" y="-295700"/>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7932850" y="-203725"/>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sp>
        <p:nvSpPr>
          <p:cNvPr id="117" name="Google Shape;117;p20"/>
          <p:cNvSpPr txBox="1"/>
          <p:nvPr>
            <p:ph type="title"/>
          </p:nvPr>
        </p:nvSpPr>
        <p:spPr>
          <a:xfrm>
            <a:off x="716250" y="539496"/>
            <a:ext cx="2661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30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8" name="Google Shape;118;p20"/>
          <p:cNvSpPr txBox="1"/>
          <p:nvPr>
            <p:ph idx="1" type="subTitle"/>
          </p:nvPr>
        </p:nvSpPr>
        <p:spPr>
          <a:xfrm>
            <a:off x="4687050" y="1371600"/>
            <a:ext cx="26619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19" name="Google Shape;119;p20"/>
          <p:cNvSpPr/>
          <p:nvPr/>
        </p:nvSpPr>
        <p:spPr>
          <a:xfrm>
            <a:off x="7377050" y="4537325"/>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8299425" y="4540275"/>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8104875" y="3230550"/>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7675075" y="2944725"/>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8157050" y="3280975"/>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sp>
        <p:nvSpPr>
          <p:cNvPr id="125" name="Google Shape;125;p21"/>
          <p:cNvSpPr txBox="1"/>
          <p:nvPr>
            <p:ph type="title"/>
          </p:nvPr>
        </p:nvSpPr>
        <p:spPr>
          <a:xfrm>
            <a:off x="817807" y="1600200"/>
            <a:ext cx="3502200" cy="1773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900"/>
              <a:buNone/>
              <a:defRPr sz="59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26" name="Google Shape;126;p21"/>
          <p:cNvGrpSpPr/>
          <p:nvPr/>
        </p:nvGrpSpPr>
        <p:grpSpPr>
          <a:xfrm flipH="1" rot="-5400000">
            <a:off x="5372413" y="-356913"/>
            <a:ext cx="884350" cy="898525"/>
            <a:chOff x="2714650" y="3639413"/>
            <a:chExt cx="884350" cy="898525"/>
          </a:xfrm>
        </p:grpSpPr>
        <p:sp>
          <p:nvSpPr>
            <p:cNvPr id="127" name="Google Shape;127;p21"/>
            <p:cNvSpPr/>
            <p:nvPr/>
          </p:nvSpPr>
          <p:spPr>
            <a:xfrm>
              <a:off x="2714650" y="3639413"/>
              <a:ext cx="884350" cy="898525"/>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2806962" y="366452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3022387" y="4028263"/>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21"/>
          <p:cNvGrpSpPr/>
          <p:nvPr/>
        </p:nvGrpSpPr>
        <p:grpSpPr>
          <a:xfrm flipH="1">
            <a:off x="6260144" y="-165852"/>
            <a:ext cx="2883746" cy="1151043"/>
            <a:chOff x="5113525" y="1300068"/>
            <a:chExt cx="2164000" cy="863757"/>
          </a:xfrm>
        </p:grpSpPr>
        <p:sp>
          <p:nvSpPr>
            <p:cNvPr id="131" name="Google Shape;131;p21"/>
            <p:cNvSpPr/>
            <p:nvPr/>
          </p:nvSpPr>
          <p:spPr>
            <a:xfrm>
              <a:off x="6268475" y="130006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5113525" y="1408925"/>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1"/>
          <p:cNvSpPr/>
          <p:nvPr/>
        </p:nvSpPr>
        <p:spPr>
          <a:xfrm rot="10800000">
            <a:off x="771127" y="448800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rot="10800000">
            <a:off x="-235724" y="4130000"/>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sp>
        <p:nvSpPr>
          <p:cNvPr id="137" name="Google Shape;137;p22"/>
          <p:cNvSpPr txBox="1"/>
          <p:nvPr>
            <p:ph type="title"/>
          </p:nvPr>
        </p:nvSpPr>
        <p:spPr>
          <a:xfrm>
            <a:off x="716250" y="445578"/>
            <a:ext cx="38559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8" name="Google Shape;138;p22"/>
          <p:cNvSpPr txBox="1"/>
          <p:nvPr>
            <p:ph idx="1" type="subTitle"/>
          </p:nvPr>
        </p:nvSpPr>
        <p:spPr>
          <a:xfrm>
            <a:off x="5148200" y="1371600"/>
            <a:ext cx="28440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2"/>
          <p:cNvSpPr/>
          <p:nvPr/>
        </p:nvSpPr>
        <p:spPr>
          <a:xfrm>
            <a:off x="0" y="4512650"/>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8313925" y="15955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8119375" y="28582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7689575" y="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8171550" y="33625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922375" y="45126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5" name="Shape 145"/>
        <p:cNvGrpSpPr/>
        <p:nvPr/>
      </p:nvGrpSpPr>
      <p:grpSpPr>
        <a:xfrm>
          <a:off x="0" y="0"/>
          <a:ext cx="0" cy="0"/>
          <a:chOff x="0" y="0"/>
          <a:chExt cx="0" cy="0"/>
        </a:xfrm>
      </p:grpSpPr>
      <p:sp>
        <p:nvSpPr>
          <p:cNvPr id="146" name="Google Shape;146;p23"/>
          <p:cNvSpPr txBox="1"/>
          <p:nvPr>
            <p:ph idx="1" type="body"/>
          </p:nvPr>
        </p:nvSpPr>
        <p:spPr>
          <a:xfrm>
            <a:off x="3807450" y="1803625"/>
            <a:ext cx="4620300" cy="1459500"/>
          </a:xfrm>
          <a:prstGeom prst="rect">
            <a:avLst/>
          </a:prstGeom>
        </p:spPr>
        <p:txBody>
          <a:bodyPr anchorCtr="0" anchor="ctr" bIns="91425" lIns="91425" spcFirstLastPara="1" rIns="91425" wrap="square" tIns="91425">
            <a:noAutofit/>
          </a:bodyPr>
          <a:lstStyle>
            <a:lvl1pPr indent="-228600" lvl="0" marL="457200" rtl="0" algn="r">
              <a:lnSpc>
                <a:spcPct val="100000"/>
              </a:lnSpc>
              <a:spcBef>
                <a:spcPts val="0"/>
              </a:spcBef>
              <a:spcAft>
                <a:spcPts val="0"/>
              </a:spcAft>
              <a:buSzPts val="1800"/>
              <a:buNone/>
              <a:defRPr sz="3000">
                <a:latin typeface="Palanquin SemiBold"/>
                <a:ea typeface="Palanquin SemiBold"/>
                <a:cs typeface="Palanquin SemiBold"/>
                <a:sym typeface="Palanquin SemiBold"/>
              </a:defRPr>
            </a:lvl1pPr>
          </a:lstStyle>
          <a:p/>
        </p:txBody>
      </p:sp>
      <p:grpSp>
        <p:nvGrpSpPr>
          <p:cNvPr id="147" name="Google Shape;147;p23"/>
          <p:cNvGrpSpPr/>
          <p:nvPr/>
        </p:nvGrpSpPr>
        <p:grpSpPr>
          <a:xfrm rot="-5400000">
            <a:off x="7268093" y="89816"/>
            <a:ext cx="1985861" cy="1765938"/>
            <a:chOff x="3033525" y="2679425"/>
            <a:chExt cx="1834175" cy="1631050"/>
          </a:xfrm>
        </p:grpSpPr>
        <p:sp>
          <p:nvSpPr>
            <p:cNvPr id="148" name="Google Shape;148;p23"/>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3"/>
          <p:cNvSpPr/>
          <p:nvPr/>
        </p:nvSpPr>
        <p:spPr>
          <a:xfrm flipH="1" rot="10800000">
            <a:off x="7100029" y="3681857"/>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flipH="1" rot="10800000">
            <a:off x="7218006" y="4145612"/>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flipH="1" rot="-4289554">
            <a:off x="7106935" y="3475173"/>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flipH="1" rot="-4289554">
            <a:off x="7252342" y="3670160"/>
            <a:ext cx="550927" cy="481758"/>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5" name="Shape 155"/>
        <p:cNvGrpSpPr/>
        <p:nvPr/>
      </p:nvGrpSpPr>
      <p:grpSpPr>
        <a:xfrm>
          <a:off x="0" y="0"/>
          <a:ext cx="0" cy="0"/>
          <a:chOff x="0" y="0"/>
          <a:chExt cx="0" cy="0"/>
        </a:xfrm>
      </p:grpSpPr>
      <p:sp>
        <p:nvSpPr>
          <p:cNvPr id="156" name="Google Shape;156;p24"/>
          <p:cNvSpPr txBox="1"/>
          <p:nvPr>
            <p:ph hasCustomPrompt="1" type="title"/>
          </p:nvPr>
        </p:nvSpPr>
        <p:spPr>
          <a:xfrm>
            <a:off x="716250" y="1874250"/>
            <a:ext cx="4258200" cy="13950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8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7" name="Google Shape;157;p24"/>
          <p:cNvSpPr txBox="1"/>
          <p:nvPr>
            <p:ph idx="1" type="subTitle"/>
          </p:nvPr>
        </p:nvSpPr>
        <p:spPr>
          <a:xfrm>
            <a:off x="716250" y="3256794"/>
            <a:ext cx="1985700" cy="7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58" name="Google Shape;158;p24"/>
          <p:cNvGrpSpPr/>
          <p:nvPr/>
        </p:nvGrpSpPr>
        <p:grpSpPr>
          <a:xfrm>
            <a:off x="7541968" y="3505591"/>
            <a:ext cx="1985861" cy="1765938"/>
            <a:chOff x="3033525" y="2679425"/>
            <a:chExt cx="1834175" cy="1631050"/>
          </a:xfrm>
        </p:grpSpPr>
        <p:sp>
          <p:nvSpPr>
            <p:cNvPr id="159" name="Google Shape;159;p24"/>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24"/>
          <p:cNvGrpSpPr/>
          <p:nvPr/>
        </p:nvGrpSpPr>
        <p:grpSpPr>
          <a:xfrm flipH="1">
            <a:off x="-72825" y="0"/>
            <a:ext cx="1228400" cy="1822350"/>
            <a:chOff x="3639300" y="-576150"/>
            <a:chExt cx="1228400" cy="1822350"/>
          </a:xfrm>
        </p:grpSpPr>
        <p:sp>
          <p:nvSpPr>
            <p:cNvPr id="163" name="Google Shape;163;p24"/>
            <p:cNvSpPr/>
            <p:nvPr/>
          </p:nvSpPr>
          <p:spPr>
            <a:xfrm>
              <a:off x="4141625" y="7412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3749850" y="-576150"/>
              <a:ext cx="1117850" cy="1586525"/>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3639300" y="-3214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3841825" y="-16757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4"/>
          <p:cNvGrpSpPr/>
          <p:nvPr/>
        </p:nvGrpSpPr>
        <p:grpSpPr>
          <a:xfrm>
            <a:off x="8171375" y="-116701"/>
            <a:ext cx="1009050" cy="527050"/>
            <a:chOff x="6268475" y="1301925"/>
            <a:chExt cx="1009050" cy="527050"/>
          </a:xfrm>
        </p:grpSpPr>
        <p:sp>
          <p:nvSpPr>
            <p:cNvPr id="168" name="Google Shape;168;p24"/>
            <p:cNvSpPr/>
            <p:nvPr/>
          </p:nvSpPr>
          <p:spPr>
            <a:xfrm>
              <a:off x="6268475" y="13019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TWO_COLUMNS_1">
    <p:spTree>
      <p:nvGrpSpPr>
        <p:cNvPr id="171" name="Shape 171"/>
        <p:cNvGrpSpPr/>
        <p:nvPr/>
      </p:nvGrpSpPr>
      <p:grpSpPr>
        <a:xfrm>
          <a:off x="0" y="0"/>
          <a:ext cx="0" cy="0"/>
          <a:chOff x="0" y="0"/>
          <a:chExt cx="0" cy="0"/>
        </a:xfrm>
      </p:grpSpPr>
      <p:sp>
        <p:nvSpPr>
          <p:cNvPr id="172" name="Google Shape;172;p26"/>
          <p:cNvSpPr txBox="1"/>
          <p:nvPr>
            <p:ph type="title"/>
          </p:nvPr>
        </p:nvSpPr>
        <p:spPr>
          <a:xfrm>
            <a:off x="716250" y="539496"/>
            <a:ext cx="38556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26"/>
          <p:cNvSpPr txBox="1"/>
          <p:nvPr>
            <p:ph idx="1" type="subTitle"/>
          </p:nvPr>
        </p:nvSpPr>
        <p:spPr>
          <a:xfrm>
            <a:off x="6874133" y="4078998"/>
            <a:ext cx="15519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4" name="Google Shape;174;p26"/>
          <p:cNvSpPr txBox="1"/>
          <p:nvPr>
            <p:ph idx="2" type="subTitle"/>
          </p:nvPr>
        </p:nvSpPr>
        <p:spPr>
          <a:xfrm>
            <a:off x="6875842" y="2851466"/>
            <a:ext cx="15519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5" name="Google Shape;175;p26"/>
          <p:cNvSpPr txBox="1"/>
          <p:nvPr>
            <p:ph idx="3" type="subTitle"/>
          </p:nvPr>
        </p:nvSpPr>
        <p:spPr>
          <a:xfrm>
            <a:off x="6874137" y="3669179"/>
            <a:ext cx="1553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6" name="Google Shape;176;p26"/>
          <p:cNvSpPr txBox="1"/>
          <p:nvPr>
            <p:ph idx="4" type="subTitle"/>
          </p:nvPr>
        </p:nvSpPr>
        <p:spPr>
          <a:xfrm>
            <a:off x="6874134" y="2443597"/>
            <a:ext cx="1553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 name="Google Shape;177;p26"/>
          <p:cNvSpPr txBox="1"/>
          <p:nvPr>
            <p:ph idx="5" type="subTitle"/>
          </p:nvPr>
        </p:nvSpPr>
        <p:spPr>
          <a:xfrm>
            <a:off x="6874987" y="1623941"/>
            <a:ext cx="15519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26"/>
          <p:cNvSpPr txBox="1"/>
          <p:nvPr>
            <p:ph idx="6" type="subTitle"/>
          </p:nvPr>
        </p:nvSpPr>
        <p:spPr>
          <a:xfrm>
            <a:off x="6873279" y="1216073"/>
            <a:ext cx="1553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26"/>
          <p:cNvSpPr txBox="1"/>
          <p:nvPr>
            <p:ph idx="7" type="subTitle"/>
          </p:nvPr>
        </p:nvSpPr>
        <p:spPr>
          <a:xfrm>
            <a:off x="720028" y="4078996"/>
            <a:ext cx="1548900" cy="56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0" name="Google Shape;180;p26"/>
          <p:cNvSpPr txBox="1"/>
          <p:nvPr>
            <p:ph idx="8" type="subTitle"/>
          </p:nvPr>
        </p:nvSpPr>
        <p:spPr>
          <a:xfrm>
            <a:off x="721734" y="2851464"/>
            <a:ext cx="1548900" cy="56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1" name="Google Shape;181;p26"/>
          <p:cNvSpPr txBox="1"/>
          <p:nvPr>
            <p:ph idx="9" type="subTitle"/>
          </p:nvPr>
        </p:nvSpPr>
        <p:spPr>
          <a:xfrm>
            <a:off x="720032" y="3669177"/>
            <a:ext cx="1550700" cy="3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2" name="Google Shape;182;p26"/>
          <p:cNvSpPr txBox="1"/>
          <p:nvPr>
            <p:ph idx="13" type="subTitle"/>
          </p:nvPr>
        </p:nvSpPr>
        <p:spPr>
          <a:xfrm>
            <a:off x="720029" y="2443595"/>
            <a:ext cx="1550700" cy="3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3" name="Google Shape;183;p26"/>
          <p:cNvSpPr txBox="1"/>
          <p:nvPr>
            <p:ph idx="14" type="subTitle"/>
          </p:nvPr>
        </p:nvSpPr>
        <p:spPr>
          <a:xfrm>
            <a:off x="720881" y="1623939"/>
            <a:ext cx="1548900" cy="56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4" name="Google Shape;184;p26"/>
          <p:cNvSpPr txBox="1"/>
          <p:nvPr>
            <p:ph idx="15" type="subTitle"/>
          </p:nvPr>
        </p:nvSpPr>
        <p:spPr>
          <a:xfrm>
            <a:off x="719175" y="1216071"/>
            <a:ext cx="1550700" cy="3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grpSp>
        <p:nvGrpSpPr>
          <p:cNvPr id="185" name="Google Shape;185;p26"/>
          <p:cNvGrpSpPr/>
          <p:nvPr/>
        </p:nvGrpSpPr>
        <p:grpSpPr>
          <a:xfrm>
            <a:off x="8204100" y="-143550"/>
            <a:ext cx="1009050" cy="527050"/>
            <a:chOff x="6268475" y="1301925"/>
            <a:chExt cx="1009050" cy="527050"/>
          </a:xfrm>
        </p:grpSpPr>
        <p:sp>
          <p:nvSpPr>
            <p:cNvPr id="186" name="Google Shape;186;p26"/>
            <p:cNvSpPr/>
            <p:nvPr/>
          </p:nvSpPr>
          <p:spPr>
            <a:xfrm>
              <a:off x="6268475" y="13019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26"/>
          <p:cNvGrpSpPr/>
          <p:nvPr/>
        </p:nvGrpSpPr>
        <p:grpSpPr>
          <a:xfrm>
            <a:off x="-69425" y="-98462"/>
            <a:ext cx="1064775" cy="1144725"/>
            <a:chOff x="499875" y="1396550"/>
            <a:chExt cx="1064775" cy="1144725"/>
          </a:xfrm>
        </p:grpSpPr>
        <p:sp>
          <p:nvSpPr>
            <p:cNvPr id="189" name="Google Shape;189;p26"/>
            <p:cNvSpPr/>
            <p:nvPr/>
          </p:nvSpPr>
          <p:spPr>
            <a:xfrm>
              <a:off x="499875" y="1404500"/>
              <a:ext cx="628800" cy="1136775"/>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91" name="Shape 191"/>
        <p:cNvGrpSpPr/>
        <p:nvPr/>
      </p:nvGrpSpPr>
      <p:grpSpPr>
        <a:xfrm>
          <a:off x="0" y="0"/>
          <a:ext cx="0" cy="0"/>
          <a:chOff x="0" y="0"/>
          <a:chExt cx="0" cy="0"/>
        </a:xfrm>
      </p:grpSpPr>
      <p:sp>
        <p:nvSpPr>
          <p:cNvPr id="192" name="Google Shape;192;p27"/>
          <p:cNvSpPr txBox="1"/>
          <p:nvPr>
            <p:ph type="title"/>
          </p:nvPr>
        </p:nvSpPr>
        <p:spPr>
          <a:xfrm>
            <a:off x="5410825" y="4006001"/>
            <a:ext cx="2970600" cy="465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400">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93" name="Google Shape;193;p27"/>
          <p:cNvSpPr txBox="1"/>
          <p:nvPr>
            <p:ph idx="1" type="subTitle"/>
          </p:nvPr>
        </p:nvSpPr>
        <p:spPr>
          <a:xfrm>
            <a:off x="5410825" y="686750"/>
            <a:ext cx="2970600" cy="2535900"/>
          </a:xfrm>
          <a:prstGeom prst="rect">
            <a:avLst/>
          </a:prstGeom>
        </p:spPr>
        <p:txBody>
          <a:bodyPr anchorCtr="0" anchor="t" bIns="91425" lIns="91425" spcFirstLastPara="1" rIns="91425" wrap="square" tIns="91425">
            <a:noAutofit/>
          </a:bodyPr>
          <a:lstStyle>
            <a:lvl1pPr lvl="0" rtl="0">
              <a:spcBef>
                <a:spcPts val="0"/>
              </a:spcBef>
              <a:spcAft>
                <a:spcPts val="0"/>
              </a:spcAft>
              <a:buSzPts val="1700"/>
              <a:buNone/>
              <a:defRPr>
                <a:latin typeface="Palanquin SemiBold"/>
                <a:ea typeface="Palanquin SemiBold"/>
                <a:cs typeface="Palanquin SemiBold"/>
                <a:sym typeface="Palanquin SemiBold"/>
              </a:defRPr>
            </a:lvl1pPr>
            <a:lvl2pPr lvl="1" rtl="0">
              <a:spcBef>
                <a:spcPts val="1600"/>
              </a:spcBef>
              <a:spcAft>
                <a:spcPts val="0"/>
              </a:spcAft>
              <a:buSzPts val="300"/>
              <a:buNone/>
              <a:defRPr sz="300"/>
            </a:lvl2pPr>
            <a:lvl3pPr lvl="2" rtl="0">
              <a:spcBef>
                <a:spcPts val="1600"/>
              </a:spcBef>
              <a:spcAft>
                <a:spcPts val="0"/>
              </a:spcAft>
              <a:buSzPts val="300"/>
              <a:buNone/>
              <a:defRPr sz="300"/>
            </a:lvl3pPr>
            <a:lvl4pPr lvl="3" rtl="0">
              <a:spcBef>
                <a:spcPts val="1600"/>
              </a:spcBef>
              <a:spcAft>
                <a:spcPts val="0"/>
              </a:spcAft>
              <a:buSzPts val="300"/>
              <a:buNone/>
              <a:defRPr sz="300"/>
            </a:lvl4pPr>
            <a:lvl5pPr lvl="4" rtl="0">
              <a:spcBef>
                <a:spcPts val="1600"/>
              </a:spcBef>
              <a:spcAft>
                <a:spcPts val="0"/>
              </a:spcAft>
              <a:buSzPts val="300"/>
              <a:buNone/>
              <a:defRPr sz="300"/>
            </a:lvl5pPr>
            <a:lvl6pPr lvl="5" rtl="0">
              <a:spcBef>
                <a:spcPts val="1600"/>
              </a:spcBef>
              <a:spcAft>
                <a:spcPts val="0"/>
              </a:spcAft>
              <a:buSzPts val="300"/>
              <a:buNone/>
              <a:defRPr sz="300"/>
            </a:lvl6pPr>
            <a:lvl7pPr lvl="6" rtl="0">
              <a:spcBef>
                <a:spcPts val="1600"/>
              </a:spcBef>
              <a:spcAft>
                <a:spcPts val="0"/>
              </a:spcAft>
              <a:buSzPts val="300"/>
              <a:buNone/>
              <a:defRPr sz="300"/>
            </a:lvl7pPr>
            <a:lvl8pPr lvl="7" rtl="0">
              <a:spcBef>
                <a:spcPts val="1600"/>
              </a:spcBef>
              <a:spcAft>
                <a:spcPts val="0"/>
              </a:spcAft>
              <a:buSzPts val="300"/>
              <a:buNone/>
              <a:defRPr sz="300"/>
            </a:lvl8pPr>
            <a:lvl9pPr lvl="8" rtl="0">
              <a:spcBef>
                <a:spcPts val="1600"/>
              </a:spcBef>
              <a:spcAft>
                <a:spcPts val="1600"/>
              </a:spcAft>
              <a:buSzPts val="300"/>
              <a:buNone/>
              <a:defRPr sz="300"/>
            </a:lvl9pPr>
          </a:lstStyle>
          <a:p/>
        </p:txBody>
      </p:sp>
      <p:grpSp>
        <p:nvGrpSpPr>
          <p:cNvPr id="194" name="Google Shape;194;p27"/>
          <p:cNvGrpSpPr/>
          <p:nvPr/>
        </p:nvGrpSpPr>
        <p:grpSpPr>
          <a:xfrm>
            <a:off x="0" y="-121125"/>
            <a:ext cx="2066700" cy="1236700"/>
            <a:chOff x="499875" y="1304575"/>
            <a:chExt cx="2066700" cy="1236700"/>
          </a:xfrm>
        </p:grpSpPr>
        <p:sp>
          <p:nvSpPr>
            <p:cNvPr id="195" name="Google Shape;195;p27"/>
            <p:cNvSpPr/>
            <p:nvPr/>
          </p:nvSpPr>
          <p:spPr>
            <a:xfrm>
              <a:off x="499875" y="1404500"/>
              <a:ext cx="628800" cy="1136775"/>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924375" y="130457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7"/>
          <p:cNvGrpSpPr/>
          <p:nvPr/>
        </p:nvGrpSpPr>
        <p:grpSpPr>
          <a:xfrm rot="-5400000">
            <a:off x="1913346" y="-321914"/>
            <a:ext cx="847718" cy="1369851"/>
            <a:chOff x="6130525" y="2382575"/>
            <a:chExt cx="1039125" cy="1679150"/>
          </a:xfrm>
        </p:grpSpPr>
        <p:sp>
          <p:nvSpPr>
            <p:cNvPr id="199" name="Google Shape;199;p27"/>
            <p:cNvSpPr/>
            <p:nvPr/>
          </p:nvSpPr>
          <p:spPr>
            <a:xfrm>
              <a:off x="6325075" y="369230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6130525" y="238257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7"/>
          <p:cNvSpPr/>
          <p:nvPr/>
        </p:nvSpPr>
        <p:spPr>
          <a:xfrm>
            <a:off x="105500" y="4153475"/>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87475" y="4489725"/>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rot="5400000">
            <a:off x="8220520" y="4001729"/>
            <a:ext cx="1501265" cy="784145"/>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rot="5400000">
            <a:off x="8698759" y="3789213"/>
            <a:ext cx="573696" cy="43685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206" name="Shape 206"/>
        <p:cNvGrpSpPr/>
        <p:nvPr/>
      </p:nvGrpSpPr>
      <p:grpSpPr>
        <a:xfrm>
          <a:off x="0" y="0"/>
          <a:ext cx="0" cy="0"/>
          <a:chOff x="0" y="0"/>
          <a:chExt cx="0" cy="0"/>
        </a:xfrm>
      </p:grpSpPr>
      <p:sp>
        <p:nvSpPr>
          <p:cNvPr id="207" name="Google Shape;207;p28"/>
          <p:cNvSpPr txBox="1"/>
          <p:nvPr>
            <p:ph type="title"/>
          </p:nvPr>
        </p:nvSpPr>
        <p:spPr>
          <a:xfrm>
            <a:off x="716250" y="543200"/>
            <a:ext cx="73602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28"/>
          <p:cNvSpPr txBox="1"/>
          <p:nvPr>
            <p:ph idx="1" type="subTitle"/>
          </p:nvPr>
        </p:nvSpPr>
        <p:spPr>
          <a:xfrm>
            <a:off x="716250" y="1371600"/>
            <a:ext cx="29418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9" name="Google Shape;209;p28"/>
          <p:cNvSpPr/>
          <p:nvPr/>
        </p:nvSpPr>
        <p:spPr>
          <a:xfrm>
            <a:off x="7126767" y="-339150"/>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7244744" y="-220007"/>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rot="-6510446">
            <a:off x="7133673" y="875098"/>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rot="-6510446">
            <a:off x="7279080" y="736007"/>
            <a:ext cx="550927" cy="481758"/>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8"/>
          <p:cNvGrpSpPr/>
          <p:nvPr/>
        </p:nvGrpSpPr>
        <p:grpSpPr>
          <a:xfrm rot="-5400000">
            <a:off x="647807" y="3046151"/>
            <a:ext cx="900907" cy="3335276"/>
            <a:chOff x="2810675" y="1400175"/>
            <a:chExt cx="1201850" cy="2625375"/>
          </a:xfrm>
        </p:grpSpPr>
        <p:sp>
          <p:nvSpPr>
            <p:cNvPr id="214" name="Google Shape;214;p28"/>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8"/>
          <p:cNvSpPr/>
          <p:nvPr/>
        </p:nvSpPr>
        <p:spPr>
          <a:xfrm rot="6972383">
            <a:off x="2539361" y="4634780"/>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217" name="Shape 217"/>
        <p:cNvGrpSpPr/>
        <p:nvPr/>
      </p:nvGrpSpPr>
      <p:grpSpPr>
        <a:xfrm>
          <a:off x="0" y="0"/>
          <a:ext cx="0" cy="0"/>
          <a:chOff x="0" y="0"/>
          <a:chExt cx="0" cy="0"/>
        </a:xfrm>
      </p:grpSpPr>
      <p:sp>
        <p:nvSpPr>
          <p:cNvPr id="218" name="Google Shape;218;p29"/>
          <p:cNvSpPr txBox="1"/>
          <p:nvPr>
            <p:ph type="title"/>
          </p:nvPr>
        </p:nvSpPr>
        <p:spPr>
          <a:xfrm>
            <a:off x="716250" y="543200"/>
            <a:ext cx="73602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9" name="Google Shape;219;p29"/>
          <p:cNvSpPr txBox="1"/>
          <p:nvPr>
            <p:ph idx="1" type="subTitle"/>
          </p:nvPr>
        </p:nvSpPr>
        <p:spPr>
          <a:xfrm>
            <a:off x="4924650" y="1371600"/>
            <a:ext cx="29418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20" name="Google Shape;220;p29"/>
          <p:cNvGrpSpPr/>
          <p:nvPr/>
        </p:nvGrpSpPr>
        <p:grpSpPr>
          <a:xfrm>
            <a:off x="7541968" y="3505591"/>
            <a:ext cx="1985861" cy="1765938"/>
            <a:chOff x="3033525" y="2679425"/>
            <a:chExt cx="1834175" cy="1631050"/>
          </a:xfrm>
        </p:grpSpPr>
        <p:sp>
          <p:nvSpPr>
            <p:cNvPr id="221" name="Google Shape;221;p29"/>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9"/>
          <p:cNvSpPr/>
          <p:nvPr/>
        </p:nvSpPr>
        <p:spPr>
          <a:xfrm>
            <a:off x="8313925" y="15955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8119375" y="28582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7689575" y="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8171550" y="33625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228" name="Shape 228"/>
        <p:cNvGrpSpPr/>
        <p:nvPr/>
      </p:nvGrpSpPr>
      <p:grpSpPr>
        <a:xfrm>
          <a:off x="0" y="0"/>
          <a:ext cx="0" cy="0"/>
          <a:chOff x="0" y="0"/>
          <a:chExt cx="0" cy="0"/>
        </a:xfrm>
      </p:grpSpPr>
      <p:sp>
        <p:nvSpPr>
          <p:cNvPr id="229" name="Google Shape;229;p30"/>
          <p:cNvSpPr txBox="1"/>
          <p:nvPr>
            <p:ph type="title"/>
          </p:nvPr>
        </p:nvSpPr>
        <p:spPr>
          <a:xfrm>
            <a:off x="716250" y="543200"/>
            <a:ext cx="73578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30"/>
          <p:cNvSpPr txBox="1"/>
          <p:nvPr>
            <p:ph idx="1" type="subTitle"/>
          </p:nvPr>
        </p:nvSpPr>
        <p:spPr>
          <a:xfrm>
            <a:off x="716250" y="1371600"/>
            <a:ext cx="29418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31" name="Google Shape;231;p30"/>
          <p:cNvGrpSpPr/>
          <p:nvPr/>
        </p:nvGrpSpPr>
        <p:grpSpPr>
          <a:xfrm>
            <a:off x="-33687" y="3415800"/>
            <a:ext cx="1499875" cy="1607950"/>
            <a:chOff x="-33687" y="113450"/>
            <a:chExt cx="1499875" cy="1607950"/>
          </a:xfrm>
        </p:grpSpPr>
        <p:sp>
          <p:nvSpPr>
            <p:cNvPr id="232" name="Google Shape;232;p30"/>
            <p:cNvSpPr/>
            <p:nvPr/>
          </p:nvSpPr>
          <p:spPr>
            <a:xfrm flipH="1">
              <a:off x="-33687" y="113450"/>
              <a:ext cx="1002000" cy="1607950"/>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flipH="1">
              <a:off x="344813" y="13745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flipH="1">
              <a:off x="809088" y="420675"/>
              <a:ext cx="657100" cy="644925"/>
            </a:xfrm>
            <a:custGeom>
              <a:rect b="b" l="l" r="r" t="t"/>
              <a:pathLst>
                <a:path extrusionOk="0" h="25797" w="26284">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30"/>
          <p:cNvSpPr/>
          <p:nvPr/>
        </p:nvSpPr>
        <p:spPr>
          <a:xfrm flipH="1" rot="1217948">
            <a:off x="7082284" y="-477709"/>
            <a:ext cx="1422297" cy="742898"/>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flipH="1" rot="1217948">
            <a:off x="7839205" y="100054"/>
            <a:ext cx="2105396" cy="1064062"/>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flipH="1" rot="1217948">
            <a:off x="7869547" y="-199119"/>
            <a:ext cx="543519" cy="413876"/>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flipH="1" rot="1217872">
            <a:off x="8321229" y="-28425"/>
            <a:ext cx="1493672" cy="754898"/>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ONE_COLUMN_TEXT_2">
    <p:spTree>
      <p:nvGrpSpPr>
        <p:cNvPr id="239" name="Shape 239"/>
        <p:cNvGrpSpPr/>
        <p:nvPr/>
      </p:nvGrpSpPr>
      <p:grpSpPr>
        <a:xfrm>
          <a:off x="0" y="0"/>
          <a:ext cx="0" cy="0"/>
          <a:chOff x="0" y="0"/>
          <a:chExt cx="0" cy="0"/>
        </a:xfrm>
      </p:grpSpPr>
      <p:sp>
        <p:nvSpPr>
          <p:cNvPr id="240" name="Google Shape;240;p31"/>
          <p:cNvSpPr/>
          <p:nvPr/>
        </p:nvSpPr>
        <p:spPr>
          <a:xfrm flipH="1" rot="-9275902">
            <a:off x="3388571" y="3162920"/>
            <a:ext cx="723888" cy="1105844"/>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flipH="1" rot="-9275902">
            <a:off x="3354391" y="3523629"/>
            <a:ext cx="291343" cy="39290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rot="-5400000">
            <a:off x="5088475" y="4368536"/>
            <a:ext cx="976415" cy="668313"/>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716450" y="2438025"/>
            <a:ext cx="1920300" cy="270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31"/>
          <p:cNvGrpSpPr/>
          <p:nvPr/>
        </p:nvGrpSpPr>
        <p:grpSpPr>
          <a:xfrm rot="10800000">
            <a:off x="-164768" y="4156051"/>
            <a:ext cx="1642200" cy="1192850"/>
            <a:chOff x="924375" y="1304575"/>
            <a:chExt cx="1642200" cy="1192850"/>
          </a:xfrm>
        </p:grpSpPr>
        <p:sp>
          <p:nvSpPr>
            <p:cNvPr id="245" name="Google Shape;245;p31"/>
            <p:cNvSpPr/>
            <p:nvPr/>
          </p:nvSpPr>
          <p:spPr>
            <a:xfrm>
              <a:off x="924375" y="130457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1"/>
          <p:cNvSpPr/>
          <p:nvPr/>
        </p:nvSpPr>
        <p:spPr>
          <a:xfrm>
            <a:off x="3611850" y="3037825"/>
            <a:ext cx="1920300" cy="21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6507200" y="3818175"/>
            <a:ext cx="1920300" cy="135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txBox="1"/>
          <p:nvPr>
            <p:ph type="title"/>
          </p:nvPr>
        </p:nvSpPr>
        <p:spPr>
          <a:xfrm>
            <a:off x="716050" y="539496"/>
            <a:ext cx="2553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50" name="Google Shape;250;p31"/>
          <p:cNvSpPr txBox="1"/>
          <p:nvPr>
            <p:ph idx="1" type="subTitle"/>
          </p:nvPr>
        </p:nvSpPr>
        <p:spPr>
          <a:xfrm>
            <a:off x="716450" y="1769919"/>
            <a:ext cx="1920300" cy="12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1" name="Google Shape;251;p31"/>
          <p:cNvSpPr txBox="1"/>
          <p:nvPr>
            <p:ph hasCustomPrompt="1" idx="2" type="title"/>
          </p:nvPr>
        </p:nvSpPr>
        <p:spPr>
          <a:xfrm>
            <a:off x="716450" y="1249590"/>
            <a:ext cx="7041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52" name="Google Shape;252;p31"/>
          <p:cNvSpPr txBox="1"/>
          <p:nvPr>
            <p:ph idx="3" type="subTitle"/>
          </p:nvPr>
        </p:nvSpPr>
        <p:spPr>
          <a:xfrm>
            <a:off x="3611825" y="2354747"/>
            <a:ext cx="1920300" cy="12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3" name="Google Shape;253;p31"/>
          <p:cNvSpPr txBox="1"/>
          <p:nvPr>
            <p:ph hasCustomPrompt="1" idx="4" type="title"/>
          </p:nvPr>
        </p:nvSpPr>
        <p:spPr>
          <a:xfrm>
            <a:off x="3611825" y="1834419"/>
            <a:ext cx="7041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54" name="Google Shape;254;p31"/>
          <p:cNvSpPr txBox="1"/>
          <p:nvPr>
            <p:ph idx="5" type="subTitle"/>
          </p:nvPr>
        </p:nvSpPr>
        <p:spPr>
          <a:xfrm>
            <a:off x="6507200" y="3159521"/>
            <a:ext cx="1920300" cy="12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5" name="Google Shape;255;p31"/>
          <p:cNvSpPr txBox="1"/>
          <p:nvPr>
            <p:ph hasCustomPrompt="1" idx="6" type="title"/>
          </p:nvPr>
        </p:nvSpPr>
        <p:spPr>
          <a:xfrm>
            <a:off x="6507200" y="2639192"/>
            <a:ext cx="7041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grpSp>
        <p:nvGrpSpPr>
          <p:cNvPr id="256" name="Google Shape;256;p31"/>
          <p:cNvGrpSpPr/>
          <p:nvPr/>
        </p:nvGrpSpPr>
        <p:grpSpPr>
          <a:xfrm flipH="1" rot="10800000">
            <a:off x="7393975" y="-88825"/>
            <a:ext cx="1834175" cy="1631050"/>
            <a:chOff x="3033525" y="2679425"/>
            <a:chExt cx="1834175" cy="1631050"/>
          </a:xfrm>
        </p:grpSpPr>
        <p:sp>
          <p:nvSpPr>
            <p:cNvPr id="257" name="Google Shape;257;p31"/>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31"/>
          <p:cNvGrpSpPr/>
          <p:nvPr/>
        </p:nvGrpSpPr>
        <p:grpSpPr>
          <a:xfrm rot="5667719">
            <a:off x="7294962" y="531407"/>
            <a:ext cx="753523" cy="635695"/>
            <a:chOff x="3639300" y="1616750"/>
            <a:chExt cx="753500" cy="635675"/>
          </a:xfrm>
        </p:grpSpPr>
        <p:sp>
          <p:nvSpPr>
            <p:cNvPr id="261" name="Google Shape;261;p31"/>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NE_COLUMN_TEXT_1">
    <p:spTree>
      <p:nvGrpSpPr>
        <p:cNvPr id="263" name="Shape 263"/>
        <p:cNvGrpSpPr/>
        <p:nvPr/>
      </p:nvGrpSpPr>
      <p:grpSpPr>
        <a:xfrm>
          <a:off x="0" y="0"/>
          <a:ext cx="0" cy="0"/>
          <a:chOff x="0" y="0"/>
          <a:chExt cx="0" cy="0"/>
        </a:xfrm>
      </p:grpSpPr>
      <p:sp>
        <p:nvSpPr>
          <p:cNvPr id="264" name="Google Shape;264;p32"/>
          <p:cNvSpPr txBox="1"/>
          <p:nvPr>
            <p:ph type="title"/>
          </p:nvPr>
        </p:nvSpPr>
        <p:spPr>
          <a:xfrm>
            <a:off x="716050" y="539496"/>
            <a:ext cx="2553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grpSp>
        <p:nvGrpSpPr>
          <p:cNvPr id="265" name="Google Shape;265;p32"/>
          <p:cNvGrpSpPr/>
          <p:nvPr/>
        </p:nvGrpSpPr>
        <p:grpSpPr>
          <a:xfrm>
            <a:off x="8166950" y="-128750"/>
            <a:ext cx="1009050" cy="527050"/>
            <a:chOff x="6268475" y="1301925"/>
            <a:chExt cx="1009050" cy="527050"/>
          </a:xfrm>
        </p:grpSpPr>
        <p:sp>
          <p:nvSpPr>
            <p:cNvPr id="266" name="Google Shape;266;p32"/>
            <p:cNvSpPr/>
            <p:nvPr/>
          </p:nvSpPr>
          <p:spPr>
            <a:xfrm>
              <a:off x="6268475" y="13019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32"/>
          <p:cNvGrpSpPr/>
          <p:nvPr/>
        </p:nvGrpSpPr>
        <p:grpSpPr>
          <a:xfrm rot="-5400000">
            <a:off x="-457762" y="4032513"/>
            <a:ext cx="1592725" cy="754900"/>
            <a:chOff x="5113525" y="1408925"/>
            <a:chExt cx="1592725" cy="754900"/>
          </a:xfrm>
        </p:grpSpPr>
        <p:sp>
          <p:nvSpPr>
            <p:cNvPr id="269" name="Google Shape;269;p32"/>
            <p:cNvSpPr/>
            <p:nvPr/>
          </p:nvSpPr>
          <p:spPr>
            <a:xfrm>
              <a:off x="5113525" y="1408925"/>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71" name="Shape 271"/>
        <p:cNvGrpSpPr/>
        <p:nvPr/>
      </p:nvGrpSpPr>
      <p:grpSpPr>
        <a:xfrm>
          <a:off x="0" y="0"/>
          <a:ext cx="0" cy="0"/>
          <a:chOff x="0" y="0"/>
          <a:chExt cx="0" cy="0"/>
        </a:xfrm>
      </p:grpSpPr>
      <p:sp>
        <p:nvSpPr>
          <p:cNvPr id="272" name="Google Shape;272;p33"/>
          <p:cNvSpPr txBox="1"/>
          <p:nvPr>
            <p:ph type="title"/>
          </p:nvPr>
        </p:nvSpPr>
        <p:spPr>
          <a:xfrm>
            <a:off x="2412150" y="539496"/>
            <a:ext cx="43197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73" name="Google Shape;273;p33"/>
          <p:cNvSpPr txBox="1"/>
          <p:nvPr>
            <p:ph idx="1" type="subTitle"/>
          </p:nvPr>
        </p:nvSpPr>
        <p:spPr>
          <a:xfrm>
            <a:off x="1097249" y="1496110"/>
            <a:ext cx="15792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4" name="Google Shape;274;p33"/>
          <p:cNvSpPr txBox="1"/>
          <p:nvPr>
            <p:ph idx="2" type="subTitle"/>
          </p:nvPr>
        </p:nvSpPr>
        <p:spPr>
          <a:xfrm>
            <a:off x="716250" y="2185660"/>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5" name="Google Shape;275;p33"/>
          <p:cNvSpPr txBox="1"/>
          <p:nvPr>
            <p:ph idx="3" type="subTitle"/>
          </p:nvPr>
        </p:nvSpPr>
        <p:spPr>
          <a:xfrm>
            <a:off x="6661463" y="1496110"/>
            <a:ext cx="15819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6" name="Google Shape;276;p33"/>
          <p:cNvSpPr txBox="1"/>
          <p:nvPr>
            <p:ph idx="4" type="subTitle"/>
          </p:nvPr>
        </p:nvSpPr>
        <p:spPr>
          <a:xfrm>
            <a:off x="6297150" y="2185660"/>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7" name="Google Shape;277;p33"/>
          <p:cNvSpPr txBox="1"/>
          <p:nvPr>
            <p:ph idx="5" type="subTitle"/>
          </p:nvPr>
        </p:nvSpPr>
        <p:spPr>
          <a:xfrm>
            <a:off x="1097250" y="3200920"/>
            <a:ext cx="11949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8" name="Google Shape;278;p33"/>
          <p:cNvSpPr txBox="1"/>
          <p:nvPr>
            <p:ph idx="6" type="subTitle"/>
          </p:nvPr>
        </p:nvSpPr>
        <p:spPr>
          <a:xfrm>
            <a:off x="716250" y="3888622"/>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9" name="Google Shape;279;p33"/>
          <p:cNvSpPr txBox="1"/>
          <p:nvPr>
            <p:ph idx="7" type="subTitle"/>
          </p:nvPr>
        </p:nvSpPr>
        <p:spPr>
          <a:xfrm>
            <a:off x="6661463" y="3200920"/>
            <a:ext cx="15819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0" name="Google Shape;280;p33"/>
          <p:cNvSpPr txBox="1"/>
          <p:nvPr>
            <p:ph idx="8" type="subTitle"/>
          </p:nvPr>
        </p:nvSpPr>
        <p:spPr>
          <a:xfrm>
            <a:off x="6297150" y="3888622"/>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1" name="Google Shape;281;p33"/>
          <p:cNvSpPr txBox="1"/>
          <p:nvPr>
            <p:ph hasCustomPrompt="1" idx="9" type="title"/>
          </p:nvPr>
        </p:nvSpPr>
        <p:spPr>
          <a:xfrm>
            <a:off x="716250" y="1481479"/>
            <a:ext cx="4662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82" name="Google Shape;282;p33"/>
          <p:cNvSpPr txBox="1"/>
          <p:nvPr>
            <p:ph hasCustomPrompt="1" idx="13" type="title"/>
          </p:nvPr>
        </p:nvSpPr>
        <p:spPr>
          <a:xfrm>
            <a:off x="6297150" y="1481471"/>
            <a:ext cx="4653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83" name="Google Shape;283;p33"/>
          <p:cNvSpPr txBox="1"/>
          <p:nvPr>
            <p:ph hasCustomPrompt="1" idx="14" type="title"/>
          </p:nvPr>
        </p:nvSpPr>
        <p:spPr>
          <a:xfrm>
            <a:off x="716250" y="3185876"/>
            <a:ext cx="4662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84" name="Google Shape;284;p33"/>
          <p:cNvSpPr txBox="1"/>
          <p:nvPr>
            <p:ph hasCustomPrompt="1" idx="15" type="title"/>
          </p:nvPr>
        </p:nvSpPr>
        <p:spPr>
          <a:xfrm>
            <a:off x="6297150" y="3185870"/>
            <a:ext cx="4653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85" name="Google Shape;285;p33"/>
          <p:cNvSpPr/>
          <p:nvPr/>
        </p:nvSpPr>
        <p:spPr>
          <a:xfrm>
            <a:off x="8204100" y="-1008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8256275" y="617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589400" y="-70872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590275" y="15506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2">
    <p:spTree>
      <p:nvGrpSpPr>
        <p:cNvPr id="289" name="Shape 289"/>
        <p:cNvGrpSpPr/>
        <p:nvPr/>
      </p:nvGrpSpPr>
      <p:grpSpPr>
        <a:xfrm>
          <a:off x="0" y="0"/>
          <a:ext cx="0" cy="0"/>
          <a:chOff x="0" y="0"/>
          <a:chExt cx="0" cy="0"/>
        </a:xfrm>
      </p:grpSpPr>
      <p:sp>
        <p:nvSpPr>
          <p:cNvPr id="290" name="Google Shape;290;p34"/>
          <p:cNvSpPr txBox="1"/>
          <p:nvPr>
            <p:ph type="title"/>
          </p:nvPr>
        </p:nvSpPr>
        <p:spPr>
          <a:xfrm>
            <a:off x="716262" y="539496"/>
            <a:ext cx="2784900" cy="20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91" name="Google Shape;291;p34"/>
          <p:cNvSpPr txBox="1"/>
          <p:nvPr>
            <p:ph idx="1" type="subTitle"/>
          </p:nvPr>
        </p:nvSpPr>
        <p:spPr>
          <a:xfrm>
            <a:off x="716250" y="2266350"/>
            <a:ext cx="2055600" cy="113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92" name="Google Shape;292;p34"/>
          <p:cNvGrpSpPr/>
          <p:nvPr/>
        </p:nvGrpSpPr>
        <p:grpSpPr>
          <a:xfrm rot="1515244">
            <a:off x="3967553" y="2625257"/>
            <a:ext cx="2307987" cy="1676459"/>
            <a:chOff x="924375" y="1304575"/>
            <a:chExt cx="1642200" cy="1192850"/>
          </a:xfrm>
        </p:grpSpPr>
        <p:sp>
          <p:nvSpPr>
            <p:cNvPr id="293" name="Google Shape;293;p34"/>
            <p:cNvSpPr/>
            <p:nvPr/>
          </p:nvSpPr>
          <p:spPr>
            <a:xfrm>
              <a:off x="924375" y="130457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34"/>
          <p:cNvGrpSpPr/>
          <p:nvPr/>
        </p:nvGrpSpPr>
        <p:grpSpPr>
          <a:xfrm rot="-1846565">
            <a:off x="2740505" y="3353532"/>
            <a:ext cx="990530" cy="893677"/>
            <a:chOff x="5700725" y="2096750"/>
            <a:chExt cx="990500" cy="893650"/>
          </a:xfrm>
        </p:grpSpPr>
        <p:sp>
          <p:nvSpPr>
            <p:cNvPr id="296" name="Google Shape;296;p34"/>
            <p:cNvSpPr/>
            <p:nvPr/>
          </p:nvSpPr>
          <p:spPr>
            <a:xfrm>
              <a:off x="5700725" y="209675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ONE_COLUMN_TEXT_2_1">
    <p:spTree>
      <p:nvGrpSpPr>
        <p:cNvPr id="298" name="Shape 298"/>
        <p:cNvGrpSpPr/>
        <p:nvPr/>
      </p:nvGrpSpPr>
      <p:grpSpPr>
        <a:xfrm>
          <a:off x="0" y="0"/>
          <a:ext cx="0" cy="0"/>
          <a:chOff x="0" y="0"/>
          <a:chExt cx="0" cy="0"/>
        </a:xfrm>
      </p:grpSpPr>
      <p:sp>
        <p:nvSpPr>
          <p:cNvPr id="299" name="Google Shape;299;p35"/>
          <p:cNvSpPr txBox="1"/>
          <p:nvPr>
            <p:ph type="title"/>
          </p:nvPr>
        </p:nvSpPr>
        <p:spPr>
          <a:xfrm>
            <a:off x="716050" y="539500"/>
            <a:ext cx="56811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300" name="Google Shape;300;p35"/>
          <p:cNvSpPr/>
          <p:nvPr/>
        </p:nvSpPr>
        <p:spPr>
          <a:xfrm rot="10800000">
            <a:off x="7632713" y="-54800"/>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rot="10800000">
            <a:off x="7713188" y="2131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116300" y="2161050"/>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208250" y="4396575"/>
            <a:ext cx="884350" cy="898525"/>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17175" y="4420450"/>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05675" y="4785425"/>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
    <p:spTree>
      <p:nvGrpSpPr>
        <p:cNvPr id="306" name="Shape 306"/>
        <p:cNvGrpSpPr/>
        <p:nvPr/>
      </p:nvGrpSpPr>
      <p:grpSpPr>
        <a:xfrm>
          <a:off x="0" y="0"/>
          <a:ext cx="0" cy="0"/>
          <a:chOff x="0" y="0"/>
          <a:chExt cx="0" cy="0"/>
        </a:xfrm>
      </p:grpSpPr>
      <p:sp>
        <p:nvSpPr>
          <p:cNvPr id="307" name="Google Shape;307;p36"/>
          <p:cNvSpPr txBox="1"/>
          <p:nvPr>
            <p:ph type="title"/>
          </p:nvPr>
        </p:nvSpPr>
        <p:spPr>
          <a:xfrm>
            <a:off x="716250" y="540608"/>
            <a:ext cx="3871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08" name="Google Shape;308;p36"/>
          <p:cNvSpPr/>
          <p:nvPr/>
        </p:nvSpPr>
        <p:spPr>
          <a:xfrm flipH="1" rot="1217872">
            <a:off x="8321229" y="-28425"/>
            <a:ext cx="1493672" cy="754898"/>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flipH="1" rot="1217948">
            <a:off x="7082284" y="-477709"/>
            <a:ext cx="1422297" cy="742898"/>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flipH="1" rot="1217948">
            <a:off x="7839205" y="100054"/>
            <a:ext cx="2105396" cy="1064062"/>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flipH="1" rot="1217948">
            <a:off x="7869547" y="-199119"/>
            <a:ext cx="543519" cy="413876"/>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3">
    <p:bg>
      <p:bgPr>
        <a:solidFill>
          <a:schemeClr val="lt1"/>
        </a:solidFill>
      </p:bgPr>
    </p:bg>
    <p:spTree>
      <p:nvGrpSpPr>
        <p:cNvPr id="312" name="Shape 312"/>
        <p:cNvGrpSpPr/>
        <p:nvPr/>
      </p:nvGrpSpPr>
      <p:grpSpPr>
        <a:xfrm>
          <a:off x="0" y="0"/>
          <a:ext cx="0" cy="0"/>
          <a:chOff x="0" y="0"/>
          <a:chExt cx="0" cy="0"/>
        </a:xfrm>
      </p:grpSpPr>
      <p:sp>
        <p:nvSpPr>
          <p:cNvPr id="313" name="Google Shape;313;p37"/>
          <p:cNvSpPr txBox="1"/>
          <p:nvPr>
            <p:ph type="title"/>
          </p:nvPr>
        </p:nvSpPr>
        <p:spPr>
          <a:xfrm>
            <a:off x="716250" y="540865"/>
            <a:ext cx="3871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_2">
    <p:spTree>
      <p:nvGrpSpPr>
        <p:cNvPr id="314" name="Shape 314"/>
        <p:cNvGrpSpPr/>
        <p:nvPr/>
      </p:nvGrpSpPr>
      <p:grpSpPr>
        <a:xfrm>
          <a:off x="0" y="0"/>
          <a:ext cx="0" cy="0"/>
          <a:chOff x="0" y="0"/>
          <a:chExt cx="0" cy="0"/>
        </a:xfrm>
      </p:grpSpPr>
      <p:sp>
        <p:nvSpPr>
          <p:cNvPr id="315" name="Google Shape;315;p38"/>
          <p:cNvSpPr txBox="1"/>
          <p:nvPr>
            <p:ph type="title"/>
          </p:nvPr>
        </p:nvSpPr>
        <p:spPr>
          <a:xfrm>
            <a:off x="716250" y="540608"/>
            <a:ext cx="3871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16" name="Google Shape;316;p38"/>
          <p:cNvSpPr txBox="1"/>
          <p:nvPr>
            <p:ph idx="1" type="subTitle"/>
          </p:nvPr>
        </p:nvSpPr>
        <p:spPr>
          <a:xfrm>
            <a:off x="716250" y="3645145"/>
            <a:ext cx="21420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7" name="Google Shape;317;p38"/>
          <p:cNvSpPr txBox="1"/>
          <p:nvPr>
            <p:ph idx="2" type="subTitle"/>
          </p:nvPr>
        </p:nvSpPr>
        <p:spPr>
          <a:xfrm>
            <a:off x="3371300" y="3645145"/>
            <a:ext cx="21420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38"/>
          <p:cNvSpPr txBox="1"/>
          <p:nvPr>
            <p:ph idx="3" type="subTitle"/>
          </p:nvPr>
        </p:nvSpPr>
        <p:spPr>
          <a:xfrm>
            <a:off x="6026350" y="3645145"/>
            <a:ext cx="21420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9" name="Google Shape;319;p38"/>
          <p:cNvSpPr txBox="1"/>
          <p:nvPr>
            <p:ph idx="4" type="subTitle"/>
          </p:nvPr>
        </p:nvSpPr>
        <p:spPr>
          <a:xfrm>
            <a:off x="716250" y="3230200"/>
            <a:ext cx="21420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p:txBody>
      </p:sp>
      <p:sp>
        <p:nvSpPr>
          <p:cNvPr id="320" name="Google Shape;320;p38"/>
          <p:cNvSpPr txBox="1"/>
          <p:nvPr>
            <p:ph idx="5" type="subTitle"/>
          </p:nvPr>
        </p:nvSpPr>
        <p:spPr>
          <a:xfrm>
            <a:off x="3371300" y="3230200"/>
            <a:ext cx="21420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p:txBody>
      </p:sp>
      <p:sp>
        <p:nvSpPr>
          <p:cNvPr id="321" name="Google Shape;321;p38"/>
          <p:cNvSpPr txBox="1"/>
          <p:nvPr>
            <p:ph idx="6" type="subTitle"/>
          </p:nvPr>
        </p:nvSpPr>
        <p:spPr>
          <a:xfrm>
            <a:off x="6026350" y="3230200"/>
            <a:ext cx="21420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p:txBody>
      </p:sp>
      <p:sp>
        <p:nvSpPr>
          <p:cNvPr id="322" name="Google Shape;322;p38"/>
          <p:cNvSpPr/>
          <p:nvPr/>
        </p:nvSpPr>
        <p:spPr>
          <a:xfrm>
            <a:off x="8084325" y="-99500"/>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9291450" y="-99500"/>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7002050" y="-366050"/>
            <a:ext cx="1713000" cy="104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rot="-5400000">
            <a:off x="-408050" y="4272363"/>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rot="-5400000">
            <a:off x="-84650" y="3849913"/>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flipH="1" rot="-1945347">
            <a:off x="-1394767" y="1479549"/>
            <a:ext cx="2235921" cy="1624113"/>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flipH="1" rot="-1945347">
            <a:off x="-280137" y="1356314"/>
            <a:ext cx="747758" cy="1011454"/>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flipH="1" rot="3323966">
            <a:off x="730668" y="2021042"/>
            <a:ext cx="540405" cy="511426"/>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flipH="1" rot="3323966">
            <a:off x="612024" y="2001574"/>
            <a:ext cx="432745" cy="458257"/>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38"/>
          <p:cNvGrpSpPr/>
          <p:nvPr/>
        </p:nvGrpSpPr>
        <p:grpSpPr>
          <a:xfrm rot="752930">
            <a:off x="1670264" y="2215328"/>
            <a:ext cx="614527" cy="554439"/>
            <a:chOff x="5700725" y="2096750"/>
            <a:chExt cx="990500" cy="893650"/>
          </a:xfrm>
        </p:grpSpPr>
        <p:sp>
          <p:nvSpPr>
            <p:cNvPr id="332" name="Google Shape;332;p38"/>
            <p:cNvSpPr/>
            <p:nvPr/>
          </p:nvSpPr>
          <p:spPr>
            <a:xfrm>
              <a:off x="5700725" y="209675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_1">
    <p:spTree>
      <p:nvGrpSpPr>
        <p:cNvPr id="334" name="Shape 334"/>
        <p:cNvGrpSpPr/>
        <p:nvPr/>
      </p:nvGrpSpPr>
      <p:grpSpPr>
        <a:xfrm>
          <a:off x="0" y="0"/>
          <a:ext cx="0" cy="0"/>
          <a:chOff x="0" y="0"/>
          <a:chExt cx="0" cy="0"/>
        </a:xfrm>
      </p:grpSpPr>
      <p:sp>
        <p:nvSpPr>
          <p:cNvPr id="335" name="Google Shape;335;p39"/>
          <p:cNvSpPr txBox="1"/>
          <p:nvPr>
            <p:ph type="title"/>
          </p:nvPr>
        </p:nvSpPr>
        <p:spPr>
          <a:xfrm>
            <a:off x="716250" y="540808"/>
            <a:ext cx="38559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36" name="Google Shape;336;p39"/>
          <p:cNvSpPr/>
          <p:nvPr/>
        </p:nvSpPr>
        <p:spPr>
          <a:xfrm>
            <a:off x="8278407" y="4764865"/>
            <a:ext cx="601847" cy="368913"/>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8079017" y="3422562"/>
            <a:ext cx="1064999" cy="1720961"/>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7638524" y="3129627"/>
            <a:ext cx="1003377" cy="915902"/>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p:nvPr/>
        </p:nvSpPr>
        <p:spPr>
          <a:xfrm>
            <a:off x="8132490" y="3474241"/>
            <a:ext cx="521187" cy="549270"/>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p:nvPr/>
        </p:nvSpPr>
        <p:spPr>
          <a:xfrm>
            <a:off x="7516651" y="-11252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7602801" y="-20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a:off x="-494450" y="4515775"/>
            <a:ext cx="2184915" cy="668452"/>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a:off x="941929" y="4559109"/>
            <a:ext cx="665151" cy="423636"/>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39"/>
          <p:cNvGrpSpPr/>
          <p:nvPr/>
        </p:nvGrpSpPr>
        <p:grpSpPr>
          <a:xfrm rot="-2700000">
            <a:off x="6821202" y="1159923"/>
            <a:ext cx="894966" cy="644919"/>
            <a:chOff x="1224745" y="2688978"/>
            <a:chExt cx="894975" cy="644925"/>
          </a:xfrm>
        </p:grpSpPr>
        <p:sp>
          <p:nvSpPr>
            <p:cNvPr id="345" name="Google Shape;345;p39"/>
            <p:cNvSpPr/>
            <p:nvPr/>
          </p:nvSpPr>
          <p:spPr>
            <a:xfrm>
              <a:off x="1224745" y="2688978"/>
              <a:ext cx="657100" cy="644925"/>
            </a:xfrm>
            <a:custGeom>
              <a:rect b="b" l="l" r="r" t="t"/>
              <a:pathLst>
                <a:path extrusionOk="0" h="25797" w="26284">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
            <p:cNvSpPr/>
            <p:nvPr/>
          </p:nvSpPr>
          <p:spPr>
            <a:xfrm>
              <a:off x="1716445" y="2738203"/>
              <a:ext cx="403275" cy="571300"/>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1_3">
    <p:spTree>
      <p:nvGrpSpPr>
        <p:cNvPr id="347" name="Shape 347"/>
        <p:cNvGrpSpPr/>
        <p:nvPr/>
      </p:nvGrpSpPr>
      <p:grpSpPr>
        <a:xfrm>
          <a:off x="0" y="0"/>
          <a:ext cx="0" cy="0"/>
          <a:chOff x="0" y="0"/>
          <a:chExt cx="0" cy="0"/>
        </a:xfrm>
      </p:grpSpPr>
      <p:sp>
        <p:nvSpPr>
          <p:cNvPr id="348" name="Google Shape;348;p40"/>
          <p:cNvSpPr txBox="1"/>
          <p:nvPr>
            <p:ph type="title"/>
          </p:nvPr>
        </p:nvSpPr>
        <p:spPr>
          <a:xfrm>
            <a:off x="716250" y="543200"/>
            <a:ext cx="4720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49" name="Google Shape;349;p40"/>
          <p:cNvSpPr txBox="1"/>
          <p:nvPr>
            <p:ph hasCustomPrompt="1" idx="2" type="title"/>
          </p:nvPr>
        </p:nvSpPr>
        <p:spPr>
          <a:xfrm>
            <a:off x="716252" y="1272795"/>
            <a:ext cx="1773000" cy="748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350" name="Google Shape;350;p40"/>
          <p:cNvSpPr txBox="1"/>
          <p:nvPr>
            <p:ph idx="1" type="subTitle"/>
          </p:nvPr>
        </p:nvSpPr>
        <p:spPr>
          <a:xfrm>
            <a:off x="716252" y="2129226"/>
            <a:ext cx="1773900" cy="61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40"/>
          <p:cNvSpPr txBox="1"/>
          <p:nvPr>
            <p:ph hasCustomPrompt="1" idx="3" type="title"/>
          </p:nvPr>
        </p:nvSpPr>
        <p:spPr>
          <a:xfrm>
            <a:off x="6649003" y="1272795"/>
            <a:ext cx="1773000" cy="7485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352" name="Google Shape;352;p40"/>
          <p:cNvSpPr txBox="1"/>
          <p:nvPr>
            <p:ph idx="4" type="subTitle"/>
          </p:nvPr>
        </p:nvSpPr>
        <p:spPr>
          <a:xfrm>
            <a:off x="6648103" y="2129226"/>
            <a:ext cx="1773900" cy="614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40"/>
          <p:cNvSpPr txBox="1"/>
          <p:nvPr>
            <p:ph hasCustomPrompt="1" idx="5" type="title"/>
          </p:nvPr>
        </p:nvSpPr>
        <p:spPr>
          <a:xfrm>
            <a:off x="716252" y="3137320"/>
            <a:ext cx="1773000" cy="748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354" name="Google Shape;354;p40"/>
          <p:cNvSpPr txBox="1"/>
          <p:nvPr>
            <p:ph idx="6" type="subTitle"/>
          </p:nvPr>
        </p:nvSpPr>
        <p:spPr>
          <a:xfrm>
            <a:off x="716252" y="3993751"/>
            <a:ext cx="1773900" cy="61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40"/>
          <p:cNvSpPr txBox="1"/>
          <p:nvPr>
            <p:ph hasCustomPrompt="1" idx="7" type="title"/>
          </p:nvPr>
        </p:nvSpPr>
        <p:spPr>
          <a:xfrm>
            <a:off x="6649003" y="3137320"/>
            <a:ext cx="1773000" cy="7485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356" name="Google Shape;356;p40"/>
          <p:cNvSpPr txBox="1"/>
          <p:nvPr>
            <p:ph idx="8" type="subTitle"/>
          </p:nvPr>
        </p:nvSpPr>
        <p:spPr>
          <a:xfrm>
            <a:off x="6648103" y="3993751"/>
            <a:ext cx="1773900" cy="614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57" name="Google Shape;357;p40"/>
          <p:cNvGrpSpPr/>
          <p:nvPr/>
        </p:nvGrpSpPr>
        <p:grpSpPr>
          <a:xfrm rot="-5400000">
            <a:off x="7797199" y="-549076"/>
            <a:ext cx="1175456" cy="1743807"/>
            <a:chOff x="3639300" y="1362050"/>
            <a:chExt cx="1228400" cy="1822350"/>
          </a:xfrm>
        </p:grpSpPr>
        <p:sp>
          <p:nvSpPr>
            <p:cNvPr id="358" name="Google Shape;358;p40"/>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3749850" y="1362050"/>
              <a:ext cx="1117850" cy="1586525"/>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40"/>
          <p:cNvSpPr/>
          <p:nvPr/>
        </p:nvSpPr>
        <p:spPr>
          <a:xfrm>
            <a:off x="0" y="4600300"/>
            <a:ext cx="1783750" cy="545675"/>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1172625" y="46356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_2">
    <p:spTree>
      <p:nvGrpSpPr>
        <p:cNvPr id="364" name="Shape 364"/>
        <p:cNvGrpSpPr/>
        <p:nvPr/>
      </p:nvGrpSpPr>
      <p:grpSpPr>
        <a:xfrm>
          <a:off x="0" y="0"/>
          <a:ext cx="0" cy="0"/>
          <a:chOff x="0" y="0"/>
          <a:chExt cx="0" cy="0"/>
        </a:xfrm>
      </p:grpSpPr>
      <p:sp>
        <p:nvSpPr>
          <p:cNvPr id="365" name="Google Shape;365;p41"/>
          <p:cNvSpPr txBox="1"/>
          <p:nvPr>
            <p:ph type="title"/>
          </p:nvPr>
        </p:nvSpPr>
        <p:spPr>
          <a:xfrm>
            <a:off x="3453003" y="3905900"/>
            <a:ext cx="4752000" cy="69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8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66" name="Google Shape;366;p41"/>
          <p:cNvSpPr txBox="1"/>
          <p:nvPr>
            <p:ph hasCustomPrompt="1" idx="2" type="title"/>
          </p:nvPr>
        </p:nvSpPr>
        <p:spPr>
          <a:xfrm>
            <a:off x="716250" y="543200"/>
            <a:ext cx="2959500" cy="15123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7" name="Google Shape;367;p41"/>
          <p:cNvSpPr/>
          <p:nvPr/>
        </p:nvSpPr>
        <p:spPr>
          <a:xfrm flipH="1">
            <a:off x="5782" y="4440953"/>
            <a:ext cx="778410" cy="545373"/>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1"/>
          <p:cNvSpPr/>
          <p:nvPr/>
        </p:nvSpPr>
        <p:spPr>
          <a:xfrm flipH="1">
            <a:off x="48" y="3018125"/>
            <a:ext cx="1207278" cy="1713447"/>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p:nvPr/>
        </p:nvSpPr>
        <p:spPr>
          <a:xfrm flipH="1">
            <a:off x="583631" y="3293213"/>
            <a:ext cx="743094" cy="580716"/>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flipH="1">
            <a:off x="512936" y="3459406"/>
            <a:ext cx="595053" cy="520344"/>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p:nvPr/>
        </p:nvSpPr>
        <p:spPr>
          <a:xfrm>
            <a:off x="8199150" y="-15842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7044200" y="-51428"/>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8251325" y="-51428"/>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
          <p:cNvSpPr/>
          <p:nvPr/>
        </p:nvSpPr>
        <p:spPr>
          <a:xfrm rot="-6359726">
            <a:off x="6196703" y="-628312"/>
            <a:ext cx="1197772" cy="1829997"/>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
          <p:cNvSpPr/>
          <p:nvPr/>
        </p:nvSpPr>
        <p:spPr>
          <a:xfrm rot="-6359726">
            <a:off x="6479876" y="369269"/>
            <a:ext cx="482067" cy="65019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376" name="Shape 376"/>
        <p:cNvGrpSpPr/>
        <p:nvPr/>
      </p:nvGrpSpPr>
      <p:grpSpPr>
        <a:xfrm>
          <a:off x="0" y="0"/>
          <a:ext cx="0" cy="0"/>
          <a:chOff x="0" y="0"/>
          <a:chExt cx="0" cy="0"/>
        </a:xfrm>
      </p:grpSpPr>
      <p:sp>
        <p:nvSpPr>
          <p:cNvPr id="377" name="Google Shape;377;p42"/>
          <p:cNvSpPr txBox="1"/>
          <p:nvPr>
            <p:ph type="title"/>
          </p:nvPr>
        </p:nvSpPr>
        <p:spPr>
          <a:xfrm>
            <a:off x="716259" y="543200"/>
            <a:ext cx="36270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78" name="Google Shape;378;p42"/>
          <p:cNvSpPr txBox="1"/>
          <p:nvPr>
            <p:ph idx="1" type="subTitle"/>
          </p:nvPr>
        </p:nvSpPr>
        <p:spPr>
          <a:xfrm>
            <a:off x="6370125" y="1000592"/>
            <a:ext cx="20214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9" name="Google Shape;379;p42"/>
          <p:cNvSpPr txBox="1"/>
          <p:nvPr>
            <p:ph idx="2" type="subTitle"/>
          </p:nvPr>
        </p:nvSpPr>
        <p:spPr>
          <a:xfrm>
            <a:off x="6370125" y="1413155"/>
            <a:ext cx="20214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0" name="Google Shape;380;p42"/>
          <p:cNvSpPr txBox="1"/>
          <p:nvPr>
            <p:ph idx="3" type="subTitle"/>
          </p:nvPr>
        </p:nvSpPr>
        <p:spPr>
          <a:xfrm>
            <a:off x="6370125" y="2242293"/>
            <a:ext cx="20208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1" name="Google Shape;381;p42"/>
          <p:cNvSpPr txBox="1"/>
          <p:nvPr>
            <p:ph idx="4" type="subTitle"/>
          </p:nvPr>
        </p:nvSpPr>
        <p:spPr>
          <a:xfrm>
            <a:off x="6370125" y="2657325"/>
            <a:ext cx="2020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 name="Google Shape;382;p42"/>
          <p:cNvSpPr txBox="1"/>
          <p:nvPr>
            <p:ph idx="5" type="subTitle"/>
          </p:nvPr>
        </p:nvSpPr>
        <p:spPr>
          <a:xfrm>
            <a:off x="6370125" y="3483999"/>
            <a:ext cx="20208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3" name="Google Shape;383;p42"/>
          <p:cNvSpPr txBox="1"/>
          <p:nvPr>
            <p:ph idx="6" type="subTitle"/>
          </p:nvPr>
        </p:nvSpPr>
        <p:spPr>
          <a:xfrm>
            <a:off x="6370125" y="3899026"/>
            <a:ext cx="2020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4" name="Google Shape;384;p42"/>
          <p:cNvSpPr/>
          <p:nvPr/>
        </p:nvSpPr>
        <p:spPr>
          <a:xfrm>
            <a:off x="8012042" y="-555707"/>
            <a:ext cx="439470" cy="594449"/>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
          <p:cNvSpPr/>
          <p:nvPr/>
        </p:nvSpPr>
        <p:spPr>
          <a:xfrm>
            <a:off x="6974981" y="-616581"/>
            <a:ext cx="322701" cy="457154"/>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2"/>
          <p:cNvSpPr/>
          <p:nvPr/>
        </p:nvSpPr>
        <p:spPr>
          <a:xfrm>
            <a:off x="7599487" y="-549345"/>
            <a:ext cx="503166" cy="909647"/>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2"/>
          <p:cNvSpPr/>
          <p:nvPr/>
        </p:nvSpPr>
        <p:spPr>
          <a:xfrm>
            <a:off x="7939165" y="-629304"/>
            <a:ext cx="1314088" cy="954519"/>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
          <p:cNvSpPr/>
          <p:nvPr/>
        </p:nvSpPr>
        <p:spPr>
          <a:xfrm>
            <a:off x="6979923" y="-901807"/>
            <a:ext cx="801800" cy="1286682"/>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2"/>
          <p:cNvSpPr/>
          <p:nvPr/>
        </p:nvSpPr>
        <p:spPr>
          <a:xfrm>
            <a:off x="7044318" y="107326"/>
            <a:ext cx="434529" cy="276729"/>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42"/>
          <p:cNvGrpSpPr/>
          <p:nvPr/>
        </p:nvGrpSpPr>
        <p:grpSpPr>
          <a:xfrm rot="-8253681">
            <a:off x="7158920" y="53553"/>
            <a:ext cx="753500" cy="635675"/>
            <a:chOff x="3639300" y="1616750"/>
            <a:chExt cx="753500" cy="635675"/>
          </a:xfrm>
        </p:grpSpPr>
        <p:sp>
          <p:nvSpPr>
            <p:cNvPr id="391" name="Google Shape;391;p42"/>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42"/>
          <p:cNvGrpSpPr/>
          <p:nvPr/>
        </p:nvGrpSpPr>
        <p:grpSpPr>
          <a:xfrm rot="5400000">
            <a:off x="136560" y="4274347"/>
            <a:ext cx="808790" cy="1081915"/>
            <a:chOff x="5700725" y="2096750"/>
            <a:chExt cx="1468925" cy="1964975"/>
          </a:xfrm>
        </p:grpSpPr>
        <p:sp>
          <p:nvSpPr>
            <p:cNvPr id="394" name="Google Shape;394;p42"/>
            <p:cNvSpPr/>
            <p:nvPr/>
          </p:nvSpPr>
          <p:spPr>
            <a:xfrm>
              <a:off x="6325075" y="369230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p:nvPr/>
          </p:nvSpPr>
          <p:spPr>
            <a:xfrm>
              <a:off x="6130525" y="238257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p:nvPr/>
          </p:nvSpPr>
          <p:spPr>
            <a:xfrm>
              <a:off x="5700725" y="209675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
    <p:spTree>
      <p:nvGrpSpPr>
        <p:cNvPr id="398" name="Shape 398"/>
        <p:cNvGrpSpPr/>
        <p:nvPr/>
      </p:nvGrpSpPr>
      <p:grpSpPr>
        <a:xfrm>
          <a:off x="0" y="0"/>
          <a:ext cx="0" cy="0"/>
          <a:chOff x="0" y="0"/>
          <a:chExt cx="0" cy="0"/>
        </a:xfrm>
      </p:grpSpPr>
      <p:sp>
        <p:nvSpPr>
          <p:cNvPr id="399" name="Google Shape;399;p43"/>
          <p:cNvSpPr txBox="1"/>
          <p:nvPr>
            <p:ph type="title"/>
          </p:nvPr>
        </p:nvSpPr>
        <p:spPr>
          <a:xfrm>
            <a:off x="716250" y="540618"/>
            <a:ext cx="5351700" cy="670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00" name="Google Shape;400;p43"/>
          <p:cNvSpPr txBox="1"/>
          <p:nvPr>
            <p:ph idx="1" type="subTitle"/>
          </p:nvPr>
        </p:nvSpPr>
        <p:spPr>
          <a:xfrm>
            <a:off x="1387275" y="1661063"/>
            <a:ext cx="1115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1" name="Google Shape;401;p43"/>
          <p:cNvSpPr txBox="1"/>
          <p:nvPr>
            <p:ph idx="2" type="subTitle"/>
          </p:nvPr>
        </p:nvSpPr>
        <p:spPr>
          <a:xfrm>
            <a:off x="2420050" y="1661063"/>
            <a:ext cx="2999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2" name="Google Shape;402;p43"/>
          <p:cNvSpPr txBox="1"/>
          <p:nvPr>
            <p:ph idx="3" type="subTitle"/>
          </p:nvPr>
        </p:nvSpPr>
        <p:spPr>
          <a:xfrm>
            <a:off x="1386319" y="2706231"/>
            <a:ext cx="1116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3" name="Google Shape;403;p43"/>
          <p:cNvSpPr txBox="1"/>
          <p:nvPr>
            <p:ph idx="4" type="subTitle"/>
          </p:nvPr>
        </p:nvSpPr>
        <p:spPr>
          <a:xfrm>
            <a:off x="2420044" y="2706231"/>
            <a:ext cx="2999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43"/>
          <p:cNvSpPr txBox="1"/>
          <p:nvPr>
            <p:ph idx="5" type="subTitle"/>
          </p:nvPr>
        </p:nvSpPr>
        <p:spPr>
          <a:xfrm>
            <a:off x="1386319" y="3751400"/>
            <a:ext cx="1116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43"/>
          <p:cNvSpPr txBox="1"/>
          <p:nvPr>
            <p:ph idx="6" type="subTitle"/>
          </p:nvPr>
        </p:nvSpPr>
        <p:spPr>
          <a:xfrm>
            <a:off x="2420045" y="3751400"/>
            <a:ext cx="2999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43"/>
          <p:cNvSpPr/>
          <p:nvPr/>
        </p:nvSpPr>
        <p:spPr>
          <a:xfrm flipH="1">
            <a:off x="-171484" y="4744993"/>
            <a:ext cx="1110826" cy="440712"/>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p:nvPr/>
        </p:nvSpPr>
        <p:spPr>
          <a:xfrm flipH="1">
            <a:off x="-115297" y="4747053"/>
            <a:ext cx="410235" cy="251461"/>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3"/>
          <p:cNvSpPr/>
          <p:nvPr/>
        </p:nvSpPr>
        <p:spPr>
          <a:xfrm flipH="1">
            <a:off x="-295075" y="3832037"/>
            <a:ext cx="725933" cy="1173054"/>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3"/>
          <p:cNvSpPr/>
          <p:nvPr/>
        </p:nvSpPr>
        <p:spPr>
          <a:xfrm flipH="1">
            <a:off x="47202" y="3632350"/>
            <a:ext cx="683929" cy="624304"/>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3"/>
          <p:cNvSpPr/>
          <p:nvPr/>
        </p:nvSpPr>
        <p:spPr>
          <a:xfrm flipH="1">
            <a:off x="39151" y="3867265"/>
            <a:ext cx="355256" cy="374397"/>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p:cSld name="CUSTOM_2_2_2">
    <p:spTree>
      <p:nvGrpSpPr>
        <p:cNvPr id="411" name="Shape 411"/>
        <p:cNvGrpSpPr/>
        <p:nvPr/>
      </p:nvGrpSpPr>
      <p:grpSpPr>
        <a:xfrm>
          <a:off x="0" y="0"/>
          <a:ext cx="0" cy="0"/>
          <a:chOff x="0" y="0"/>
          <a:chExt cx="0" cy="0"/>
        </a:xfrm>
      </p:grpSpPr>
      <p:sp>
        <p:nvSpPr>
          <p:cNvPr id="412" name="Google Shape;412;p44"/>
          <p:cNvSpPr txBox="1"/>
          <p:nvPr>
            <p:ph type="title"/>
          </p:nvPr>
        </p:nvSpPr>
        <p:spPr>
          <a:xfrm>
            <a:off x="716250" y="540875"/>
            <a:ext cx="3738000" cy="11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13" name="Google Shape;413;p44"/>
          <p:cNvSpPr txBox="1"/>
          <p:nvPr>
            <p:ph idx="1" type="subTitle"/>
          </p:nvPr>
        </p:nvSpPr>
        <p:spPr>
          <a:xfrm>
            <a:off x="5148200" y="1371600"/>
            <a:ext cx="3279600" cy="30861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14" name="Google Shape;414;p44"/>
          <p:cNvSpPr/>
          <p:nvPr/>
        </p:nvSpPr>
        <p:spPr>
          <a:xfrm flipH="1" rot="10800000">
            <a:off x="7602801" y="448800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44"/>
          <p:cNvGrpSpPr/>
          <p:nvPr/>
        </p:nvGrpSpPr>
        <p:grpSpPr>
          <a:xfrm flipH="1" rot="-5400000">
            <a:off x="5372413" y="-356913"/>
            <a:ext cx="884350" cy="898525"/>
            <a:chOff x="2714650" y="3639413"/>
            <a:chExt cx="884350" cy="898525"/>
          </a:xfrm>
        </p:grpSpPr>
        <p:sp>
          <p:nvSpPr>
            <p:cNvPr id="416" name="Google Shape;416;p44"/>
            <p:cNvSpPr/>
            <p:nvPr/>
          </p:nvSpPr>
          <p:spPr>
            <a:xfrm>
              <a:off x="2714650" y="3639413"/>
              <a:ext cx="884350" cy="898525"/>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2806962" y="366452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p:nvPr/>
          </p:nvSpPr>
          <p:spPr>
            <a:xfrm>
              <a:off x="3022387" y="4028263"/>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44"/>
          <p:cNvGrpSpPr/>
          <p:nvPr/>
        </p:nvGrpSpPr>
        <p:grpSpPr>
          <a:xfrm flipH="1">
            <a:off x="6260144" y="-165852"/>
            <a:ext cx="2883746" cy="1151043"/>
            <a:chOff x="5113525" y="1300068"/>
            <a:chExt cx="2164000" cy="863757"/>
          </a:xfrm>
        </p:grpSpPr>
        <p:sp>
          <p:nvSpPr>
            <p:cNvPr id="420" name="Google Shape;420;p44"/>
            <p:cNvSpPr/>
            <p:nvPr/>
          </p:nvSpPr>
          <p:spPr>
            <a:xfrm>
              <a:off x="6268475" y="130006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p:nvPr/>
          </p:nvSpPr>
          <p:spPr>
            <a:xfrm>
              <a:off x="5113525" y="1408925"/>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4"/>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44"/>
          <p:cNvGrpSpPr/>
          <p:nvPr/>
        </p:nvGrpSpPr>
        <p:grpSpPr>
          <a:xfrm>
            <a:off x="7" y="3016426"/>
            <a:ext cx="973739" cy="2127079"/>
            <a:chOff x="2810675" y="1400175"/>
            <a:chExt cx="1201850" cy="2625375"/>
          </a:xfrm>
        </p:grpSpPr>
        <p:sp>
          <p:nvSpPr>
            <p:cNvPr id="424" name="Google Shape;424;p44"/>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44"/>
          <p:cNvSpPr/>
          <p:nvPr/>
        </p:nvSpPr>
        <p:spPr>
          <a:xfrm flipH="1" rot="10800000">
            <a:off x="7516651" y="4130000"/>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bullet lists">
  <p:cSld name="CUSTOM_2_2_2_1_1">
    <p:spTree>
      <p:nvGrpSpPr>
        <p:cNvPr id="427" name="Shape 427"/>
        <p:cNvGrpSpPr/>
        <p:nvPr/>
      </p:nvGrpSpPr>
      <p:grpSpPr>
        <a:xfrm>
          <a:off x="0" y="0"/>
          <a:ext cx="0" cy="0"/>
          <a:chOff x="0" y="0"/>
          <a:chExt cx="0" cy="0"/>
        </a:xfrm>
      </p:grpSpPr>
      <p:sp>
        <p:nvSpPr>
          <p:cNvPr id="428" name="Google Shape;428;p45"/>
          <p:cNvSpPr txBox="1"/>
          <p:nvPr>
            <p:ph type="title"/>
          </p:nvPr>
        </p:nvSpPr>
        <p:spPr>
          <a:xfrm>
            <a:off x="716250" y="540618"/>
            <a:ext cx="3738000" cy="11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29" name="Google Shape;429;p45"/>
          <p:cNvSpPr txBox="1"/>
          <p:nvPr>
            <p:ph idx="1" type="subTitle"/>
          </p:nvPr>
        </p:nvSpPr>
        <p:spPr>
          <a:xfrm>
            <a:off x="4572000" y="4099626"/>
            <a:ext cx="3855900" cy="6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30" name="Google Shape;430;p45"/>
          <p:cNvSpPr txBox="1"/>
          <p:nvPr>
            <p:ph idx="2" type="subTitle"/>
          </p:nvPr>
        </p:nvSpPr>
        <p:spPr>
          <a:xfrm>
            <a:off x="4572000" y="3566151"/>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1" name="Google Shape;431;p45"/>
          <p:cNvSpPr txBox="1"/>
          <p:nvPr>
            <p:ph idx="3" type="subTitle"/>
          </p:nvPr>
        </p:nvSpPr>
        <p:spPr>
          <a:xfrm>
            <a:off x="716175" y="1653725"/>
            <a:ext cx="3855900" cy="289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32" name="Google Shape;432;p45"/>
          <p:cNvSpPr txBox="1"/>
          <p:nvPr>
            <p:ph idx="4" type="subTitle"/>
          </p:nvPr>
        </p:nvSpPr>
        <p:spPr>
          <a:xfrm>
            <a:off x="714750" y="1120250"/>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3" name="Google Shape;433;p45"/>
          <p:cNvSpPr txBox="1"/>
          <p:nvPr>
            <p:ph idx="5" type="subTitle"/>
          </p:nvPr>
        </p:nvSpPr>
        <p:spPr>
          <a:xfrm>
            <a:off x="4573650" y="1650900"/>
            <a:ext cx="3855900" cy="184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grpSp>
        <p:nvGrpSpPr>
          <p:cNvPr id="434" name="Google Shape;434;p45"/>
          <p:cNvGrpSpPr/>
          <p:nvPr/>
        </p:nvGrpSpPr>
        <p:grpSpPr>
          <a:xfrm flipH="1" rot="10800000">
            <a:off x="7395775" y="-88825"/>
            <a:ext cx="1834175" cy="1631050"/>
            <a:chOff x="3033525" y="2679425"/>
            <a:chExt cx="1834175" cy="1631050"/>
          </a:xfrm>
        </p:grpSpPr>
        <p:sp>
          <p:nvSpPr>
            <p:cNvPr id="435" name="Google Shape;435;p45"/>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5"/>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45"/>
          <p:cNvGrpSpPr/>
          <p:nvPr/>
        </p:nvGrpSpPr>
        <p:grpSpPr>
          <a:xfrm rot="5667719">
            <a:off x="7296762" y="531407"/>
            <a:ext cx="753523" cy="635695"/>
            <a:chOff x="3639300" y="1616750"/>
            <a:chExt cx="753500" cy="635675"/>
          </a:xfrm>
        </p:grpSpPr>
        <p:sp>
          <p:nvSpPr>
            <p:cNvPr id="439" name="Google Shape;439;p45"/>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1">
  <p:cSld name="CUSTOM_2_2_2_1_1_1">
    <p:spTree>
      <p:nvGrpSpPr>
        <p:cNvPr id="441" name="Shape 441"/>
        <p:cNvGrpSpPr/>
        <p:nvPr/>
      </p:nvGrpSpPr>
      <p:grpSpPr>
        <a:xfrm>
          <a:off x="0" y="0"/>
          <a:ext cx="0" cy="0"/>
          <a:chOff x="0" y="0"/>
          <a:chExt cx="0" cy="0"/>
        </a:xfrm>
      </p:grpSpPr>
      <p:sp>
        <p:nvSpPr>
          <p:cNvPr id="442" name="Google Shape;442;p46"/>
          <p:cNvSpPr txBox="1"/>
          <p:nvPr>
            <p:ph type="title"/>
          </p:nvPr>
        </p:nvSpPr>
        <p:spPr>
          <a:xfrm>
            <a:off x="716250" y="540618"/>
            <a:ext cx="53613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43" name="Google Shape;443;p46"/>
          <p:cNvSpPr txBox="1"/>
          <p:nvPr>
            <p:ph idx="1" type="subTitle"/>
          </p:nvPr>
        </p:nvSpPr>
        <p:spPr>
          <a:xfrm>
            <a:off x="716175" y="1653725"/>
            <a:ext cx="5280900" cy="29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44" name="Google Shape;444;p46"/>
          <p:cNvSpPr txBox="1"/>
          <p:nvPr>
            <p:ph idx="2" type="subTitle"/>
          </p:nvPr>
        </p:nvSpPr>
        <p:spPr>
          <a:xfrm>
            <a:off x="714750" y="1120250"/>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2_1">
    <p:spTree>
      <p:nvGrpSpPr>
        <p:cNvPr id="445" name="Shape 445"/>
        <p:cNvGrpSpPr/>
        <p:nvPr/>
      </p:nvGrpSpPr>
      <p:grpSpPr>
        <a:xfrm>
          <a:off x="0" y="0"/>
          <a:ext cx="0" cy="0"/>
          <a:chOff x="0" y="0"/>
          <a:chExt cx="0" cy="0"/>
        </a:xfrm>
      </p:grpSpPr>
      <p:sp>
        <p:nvSpPr>
          <p:cNvPr id="446" name="Google Shape;446;p47"/>
          <p:cNvSpPr txBox="1"/>
          <p:nvPr>
            <p:ph type="title"/>
          </p:nvPr>
        </p:nvSpPr>
        <p:spPr>
          <a:xfrm>
            <a:off x="716250" y="540618"/>
            <a:ext cx="35787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47" name="Google Shape;447;p47"/>
          <p:cNvSpPr txBox="1"/>
          <p:nvPr>
            <p:ph idx="1" type="subTitle"/>
          </p:nvPr>
        </p:nvSpPr>
        <p:spPr>
          <a:xfrm>
            <a:off x="4683979" y="1422984"/>
            <a:ext cx="1235100" cy="4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8" name="Google Shape;448;p47"/>
          <p:cNvSpPr txBox="1"/>
          <p:nvPr>
            <p:ph idx="2" type="subTitle"/>
          </p:nvPr>
        </p:nvSpPr>
        <p:spPr>
          <a:xfrm>
            <a:off x="5970300" y="1472050"/>
            <a:ext cx="2455200" cy="7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9" name="Google Shape;449;p47"/>
          <p:cNvSpPr txBox="1"/>
          <p:nvPr>
            <p:ph idx="3" type="subTitle"/>
          </p:nvPr>
        </p:nvSpPr>
        <p:spPr>
          <a:xfrm>
            <a:off x="4683979" y="2472868"/>
            <a:ext cx="1237200" cy="4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0" name="Google Shape;450;p47"/>
          <p:cNvSpPr txBox="1"/>
          <p:nvPr>
            <p:ph idx="4" type="subTitle"/>
          </p:nvPr>
        </p:nvSpPr>
        <p:spPr>
          <a:xfrm>
            <a:off x="5968044" y="2521928"/>
            <a:ext cx="24597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1" name="Google Shape;451;p47"/>
          <p:cNvSpPr txBox="1"/>
          <p:nvPr>
            <p:ph idx="5" type="subTitle"/>
          </p:nvPr>
        </p:nvSpPr>
        <p:spPr>
          <a:xfrm>
            <a:off x="4683979" y="3518053"/>
            <a:ext cx="1237200" cy="4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2" name="Google Shape;452;p47"/>
          <p:cNvSpPr txBox="1"/>
          <p:nvPr>
            <p:ph idx="6" type="subTitle"/>
          </p:nvPr>
        </p:nvSpPr>
        <p:spPr>
          <a:xfrm>
            <a:off x="5970301" y="3567100"/>
            <a:ext cx="24552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3" name="Google Shape;453;p47"/>
          <p:cNvSpPr/>
          <p:nvPr/>
        </p:nvSpPr>
        <p:spPr>
          <a:xfrm flipH="1">
            <a:off x="-203650" y="4711500"/>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flipH="1">
            <a:off x="-208975" y="3394125"/>
            <a:ext cx="1117850" cy="1586525"/>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flipH="1">
            <a:off x="331375" y="3648825"/>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7"/>
          <p:cNvSpPr/>
          <p:nvPr/>
        </p:nvSpPr>
        <p:spPr>
          <a:xfrm flipH="1">
            <a:off x="265925" y="3802700"/>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p:nvPr/>
        </p:nvSpPr>
        <p:spPr>
          <a:xfrm rot="10800000">
            <a:off x="7360250" y="0"/>
            <a:ext cx="1783750" cy="545675"/>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7"/>
          <p:cNvSpPr/>
          <p:nvPr/>
        </p:nvSpPr>
        <p:spPr>
          <a:xfrm rot="10800000">
            <a:off x="7428350" y="1644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459" name="Shape 459"/>
        <p:cNvGrpSpPr/>
        <p:nvPr/>
      </p:nvGrpSpPr>
      <p:grpSpPr>
        <a:xfrm>
          <a:off x="0" y="0"/>
          <a:ext cx="0" cy="0"/>
          <a:chOff x="0" y="0"/>
          <a:chExt cx="0" cy="0"/>
        </a:xfrm>
      </p:grpSpPr>
      <p:sp>
        <p:nvSpPr>
          <p:cNvPr id="460" name="Google Shape;460;p48"/>
          <p:cNvSpPr txBox="1"/>
          <p:nvPr>
            <p:ph type="title"/>
          </p:nvPr>
        </p:nvSpPr>
        <p:spPr>
          <a:xfrm>
            <a:off x="716250" y="540865"/>
            <a:ext cx="25623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61" name="Google Shape;461;p48"/>
          <p:cNvSpPr txBox="1"/>
          <p:nvPr>
            <p:ph idx="1" type="subTitle"/>
          </p:nvPr>
        </p:nvSpPr>
        <p:spPr>
          <a:xfrm>
            <a:off x="716239" y="1382530"/>
            <a:ext cx="21306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2" name="Google Shape;462;p48"/>
          <p:cNvSpPr txBox="1"/>
          <p:nvPr>
            <p:ph idx="2" type="subTitle"/>
          </p:nvPr>
        </p:nvSpPr>
        <p:spPr>
          <a:xfrm>
            <a:off x="716239" y="1794884"/>
            <a:ext cx="2130600" cy="125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3" name="Google Shape;463;p48"/>
          <p:cNvSpPr txBox="1"/>
          <p:nvPr>
            <p:ph idx="3" type="subTitle"/>
          </p:nvPr>
        </p:nvSpPr>
        <p:spPr>
          <a:xfrm>
            <a:off x="6275589" y="1382530"/>
            <a:ext cx="21306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4" name="Google Shape;464;p48"/>
          <p:cNvSpPr txBox="1"/>
          <p:nvPr>
            <p:ph idx="4" type="subTitle"/>
          </p:nvPr>
        </p:nvSpPr>
        <p:spPr>
          <a:xfrm>
            <a:off x="6275589" y="1794884"/>
            <a:ext cx="2130600" cy="12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5" name="Google Shape;465;p48"/>
          <p:cNvSpPr txBox="1"/>
          <p:nvPr>
            <p:ph idx="5" type="subTitle"/>
          </p:nvPr>
        </p:nvSpPr>
        <p:spPr>
          <a:xfrm>
            <a:off x="716239" y="3120567"/>
            <a:ext cx="21306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6" name="Google Shape;466;p48"/>
          <p:cNvSpPr txBox="1"/>
          <p:nvPr>
            <p:ph idx="6" type="subTitle"/>
          </p:nvPr>
        </p:nvSpPr>
        <p:spPr>
          <a:xfrm>
            <a:off x="716239" y="3532239"/>
            <a:ext cx="2130600" cy="125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48"/>
          <p:cNvSpPr txBox="1"/>
          <p:nvPr>
            <p:ph idx="7" type="subTitle"/>
          </p:nvPr>
        </p:nvSpPr>
        <p:spPr>
          <a:xfrm>
            <a:off x="6275589" y="3120567"/>
            <a:ext cx="21306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48"/>
          <p:cNvSpPr txBox="1"/>
          <p:nvPr>
            <p:ph idx="8" type="subTitle"/>
          </p:nvPr>
        </p:nvSpPr>
        <p:spPr>
          <a:xfrm>
            <a:off x="6275589" y="3532239"/>
            <a:ext cx="2130600" cy="12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69" name="Google Shape;469;p48"/>
          <p:cNvGrpSpPr/>
          <p:nvPr/>
        </p:nvGrpSpPr>
        <p:grpSpPr>
          <a:xfrm rot="5400000">
            <a:off x="8425408" y="-1217177"/>
            <a:ext cx="900907" cy="3335276"/>
            <a:chOff x="2810675" y="1400175"/>
            <a:chExt cx="1201850" cy="2625375"/>
          </a:xfrm>
        </p:grpSpPr>
        <p:sp>
          <p:nvSpPr>
            <p:cNvPr id="470" name="Google Shape;470;p48"/>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48"/>
          <p:cNvSpPr/>
          <p:nvPr/>
        </p:nvSpPr>
        <p:spPr>
          <a:xfrm rot="-3827617">
            <a:off x="6721359" y="-364131"/>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8"/>
          <p:cNvSpPr/>
          <p:nvPr/>
        </p:nvSpPr>
        <p:spPr>
          <a:xfrm flipH="1" rot="10800000">
            <a:off x="-304675" y="442930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8"/>
          <p:cNvSpPr/>
          <p:nvPr/>
        </p:nvSpPr>
        <p:spPr>
          <a:xfrm flipH="1" rot="10800000">
            <a:off x="902450" y="489057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_1_1">
    <p:bg>
      <p:bgPr>
        <a:solidFill>
          <a:schemeClr val="lt1"/>
        </a:solidFill>
      </p:bgPr>
    </p:bg>
    <p:spTree>
      <p:nvGrpSpPr>
        <p:cNvPr id="475" name="Shape 475"/>
        <p:cNvGrpSpPr/>
        <p:nvPr/>
      </p:nvGrpSpPr>
      <p:grpSpPr>
        <a:xfrm>
          <a:off x="0" y="0"/>
          <a:ext cx="0" cy="0"/>
          <a:chOff x="0" y="0"/>
          <a:chExt cx="0" cy="0"/>
        </a:xfrm>
      </p:grpSpPr>
      <p:sp>
        <p:nvSpPr>
          <p:cNvPr id="476" name="Google Shape;476;p49"/>
          <p:cNvSpPr txBox="1"/>
          <p:nvPr>
            <p:ph type="title"/>
          </p:nvPr>
        </p:nvSpPr>
        <p:spPr>
          <a:xfrm>
            <a:off x="716250" y="540865"/>
            <a:ext cx="38559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77" name="Google Shape;477;p49"/>
          <p:cNvSpPr/>
          <p:nvPr/>
        </p:nvSpPr>
        <p:spPr>
          <a:xfrm>
            <a:off x="7126767" y="-339150"/>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9"/>
          <p:cNvSpPr/>
          <p:nvPr/>
        </p:nvSpPr>
        <p:spPr>
          <a:xfrm>
            <a:off x="7244744" y="-220007"/>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9"/>
          <p:cNvSpPr/>
          <p:nvPr/>
        </p:nvSpPr>
        <p:spPr>
          <a:xfrm rot="-6510446">
            <a:off x="7133673" y="875098"/>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p:nvPr/>
        </p:nvSpPr>
        <p:spPr>
          <a:xfrm rot="-6510446">
            <a:off x="7279080" y="736007"/>
            <a:ext cx="550927" cy="481758"/>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_1_1_1">
    <p:spTree>
      <p:nvGrpSpPr>
        <p:cNvPr id="481" name="Shape 481"/>
        <p:cNvGrpSpPr/>
        <p:nvPr/>
      </p:nvGrpSpPr>
      <p:grpSpPr>
        <a:xfrm>
          <a:off x="0" y="0"/>
          <a:ext cx="0" cy="0"/>
          <a:chOff x="0" y="0"/>
          <a:chExt cx="0" cy="0"/>
        </a:xfrm>
      </p:grpSpPr>
      <p:sp>
        <p:nvSpPr>
          <p:cNvPr id="482" name="Google Shape;482;p50"/>
          <p:cNvSpPr txBox="1"/>
          <p:nvPr>
            <p:ph type="title"/>
          </p:nvPr>
        </p:nvSpPr>
        <p:spPr>
          <a:xfrm>
            <a:off x="716250" y="540608"/>
            <a:ext cx="38559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83" name="Google Shape;483;p50"/>
          <p:cNvSpPr txBox="1"/>
          <p:nvPr>
            <p:ph idx="1" type="subTitle"/>
          </p:nvPr>
        </p:nvSpPr>
        <p:spPr>
          <a:xfrm>
            <a:off x="717444" y="3284084"/>
            <a:ext cx="21396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4" name="Google Shape;484;p50"/>
          <p:cNvSpPr txBox="1"/>
          <p:nvPr>
            <p:ph idx="2" type="subTitle"/>
          </p:nvPr>
        </p:nvSpPr>
        <p:spPr>
          <a:xfrm>
            <a:off x="716244" y="3695589"/>
            <a:ext cx="2142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5" name="Google Shape;485;p50"/>
          <p:cNvSpPr txBox="1"/>
          <p:nvPr>
            <p:ph idx="3" type="subTitle"/>
          </p:nvPr>
        </p:nvSpPr>
        <p:spPr>
          <a:xfrm>
            <a:off x="3502200" y="3284083"/>
            <a:ext cx="21396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6" name="Google Shape;486;p50"/>
          <p:cNvSpPr txBox="1"/>
          <p:nvPr>
            <p:ph idx="4" type="subTitle"/>
          </p:nvPr>
        </p:nvSpPr>
        <p:spPr>
          <a:xfrm>
            <a:off x="3504150" y="3696295"/>
            <a:ext cx="21357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7" name="Google Shape;487;p50"/>
          <p:cNvSpPr txBox="1"/>
          <p:nvPr>
            <p:ph idx="5" type="subTitle"/>
          </p:nvPr>
        </p:nvSpPr>
        <p:spPr>
          <a:xfrm>
            <a:off x="6285750" y="3284084"/>
            <a:ext cx="21420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8" name="Google Shape;488;p50"/>
          <p:cNvSpPr txBox="1"/>
          <p:nvPr>
            <p:ph idx="6" type="subTitle"/>
          </p:nvPr>
        </p:nvSpPr>
        <p:spPr>
          <a:xfrm>
            <a:off x="6285750" y="3695589"/>
            <a:ext cx="2142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9" name="Google Shape;489;p50"/>
          <p:cNvSpPr/>
          <p:nvPr/>
        </p:nvSpPr>
        <p:spPr>
          <a:xfrm rot="-5400000">
            <a:off x="8033525" y="227050"/>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0"/>
          <p:cNvSpPr/>
          <p:nvPr/>
        </p:nvSpPr>
        <p:spPr>
          <a:xfrm rot="-5400000">
            <a:off x="8402450" y="-584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0"/>
          <p:cNvSpPr/>
          <p:nvPr/>
        </p:nvSpPr>
        <p:spPr>
          <a:xfrm rot="-5400000">
            <a:off x="7526375" y="-749450"/>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0"/>
          <p:cNvSpPr/>
          <p:nvPr/>
        </p:nvSpPr>
        <p:spPr>
          <a:xfrm rot="-5400000">
            <a:off x="7270488" y="35288"/>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0"/>
          <p:cNvSpPr/>
          <p:nvPr/>
        </p:nvSpPr>
        <p:spPr>
          <a:xfrm flipH="1" rot="10800000">
            <a:off x="314150" y="445405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0"/>
          <p:cNvSpPr/>
          <p:nvPr/>
        </p:nvSpPr>
        <p:spPr>
          <a:xfrm flipH="1" rot="10800000">
            <a:off x="1521275" y="491532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0"/>
          <p:cNvSpPr/>
          <p:nvPr/>
        </p:nvSpPr>
        <p:spPr>
          <a:xfrm flipH="1" rot="-4440274">
            <a:off x="-533347" y="3955838"/>
            <a:ext cx="1197772" cy="1829997"/>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0"/>
          <p:cNvSpPr/>
          <p:nvPr/>
        </p:nvSpPr>
        <p:spPr>
          <a:xfrm flipH="1" rot="-4440274">
            <a:off x="-250174" y="4138062"/>
            <a:ext cx="482067" cy="65019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1"/>
        </a:solidFill>
      </p:bgPr>
    </p:bg>
    <p:spTree>
      <p:nvGrpSpPr>
        <p:cNvPr id="497" name="Shape 497"/>
        <p:cNvGrpSpPr/>
        <p:nvPr/>
      </p:nvGrpSpPr>
      <p:grpSpPr>
        <a:xfrm>
          <a:off x="0" y="0"/>
          <a:ext cx="0" cy="0"/>
          <a:chOff x="0" y="0"/>
          <a:chExt cx="0" cy="0"/>
        </a:xfrm>
      </p:grpSpPr>
      <p:sp>
        <p:nvSpPr>
          <p:cNvPr id="498" name="Google Shape;498;p51"/>
          <p:cNvSpPr txBox="1"/>
          <p:nvPr>
            <p:ph type="ctrTitle"/>
          </p:nvPr>
        </p:nvSpPr>
        <p:spPr>
          <a:xfrm flipH="1">
            <a:off x="5014050" y="543200"/>
            <a:ext cx="3413700" cy="1591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5200"/>
              <a:buNone/>
              <a:defRPr sz="55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499" name="Google Shape;499;p51"/>
          <p:cNvSpPr txBox="1"/>
          <p:nvPr>
            <p:ph idx="1" type="subTitle"/>
          </p:nvPr>
        </p:nvSpPr>
        <p:spPr>
          <a:xfrm>
            <a:off x="5014050" y="2134700"/>
            <a:ext cx="2614500" cy="13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00" name="Google Shape;500;p51"/>
          <p:cNvSpPr txBox="1"/>
          <p:nvPr/>
        </p:nvSpPr>
        <p:spPr>
          <a:xfrm>
            <a:off x="5008507" y="3786229"/>
            <a:ext cx="3424800" cy="601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rgbClr val="000000"/>
                </a:solidFill>
                <a:latin typeface="Lato"/>
                <a:ea typeface="Lato"/>
                <a:cs typeface="Lato"/>
                <a:sym typeface="Lato"/>
              </a:rPr>
              <a:t>CREDITS: This presentation template was created by </a:t>
            </a:r>
            <a:r>
              <a:rPr lang="en" sz="1200">
                <a:solidFill>
                  <a:srgbClr val="000000"/>
                </a:solidFill>
                <a:uFill>
                  <a:noFill/>
                </a:uFill>
                <a:latin typeface="Lato"/>
                <a:ea typeface="Lato"/>
                <a:cs typeface="Lato"/>
                <a:sym typeface="Lato"/>
                <a:hlinkClick r:id="rId2">
                  <a:extLst>
                    <a:ext uri="{A12FA001-AC4F-418D-AE19-62706E023703}">
                      <ahyp:hlinkClr val="tx"/>
                    </a:ext>
                  </a:extLst>
                </a:hlinkClick>
              </a:rPr>
              <a:t>Slidesgo</a:t>
            </a:r>
            <a:r>
              <a:rPr lang="en" sz="1200">
                <a:solidFill>
                  <a:srgbClr val="000000"/>
                </a:solidFill>
                <a:latin typeface="Lato"/>
                <a:ea typeface="Lato"/>
                <a:cs typeface="Lato"/>
                <a:sym typeface="Lato"/>
              </a:rPr>
              <a:t>, including icons by </a:t>
            </a:r>
            <a:r>
              <a:rPr lang="en" sz="1200">
                <a:solidFill>
                  <a:srgbClr val="000000"/>
                </a:solidFill>
                <a:uFill>
                  <a:noFill/>
                </a:uFill>
                <a:latin typeface="Lato"/>
                <a:ea typeface="Lato"/>
                <a:cs typeface="Lato"/>
                <a:sym typeface="Lato"/>
                <a:hlinkClick r:id="rId3">
                  <a:extLst>
                    <a:ext uri="{A12FA001-AC4F-418D-AE19-62706E023703}">
                      <ahyp:hlinkClr val="tx"/>
                    </a:ext>
                  </a:extLst>
                </a:hlinkClick>
              </a:rPr>
              <a:t>Flaticon</a:t>
            </a:r>
            <a:r>
              <a:rPr lang="en" sz="1200">
                <a:solidFill>
                  <a:srgbClr val="000000"/>
                </a:solidFill>
                <a:latin typeface="Lato"/>
                <a:ea typeface="Lato"/>
                <a:cs typeface="Lato"/>
                <a:sym typeface="Lato"/>
              </a:rPr>
              <a:t>,</a:t>
            </a:r>
            <a:r>
              <a:rPr lang="en" sz="1200">
                <a:latin typeface="Lato"/>
                <a:ea typeface="Lato"/>
                <a:cs typeface="Lato"/>
                <a:sym typeface="Lato"/>
              </a:rPr>
              <a:t> </a:t>
            </a:r>
            <a:r>
              <a:rPr lang="en" sz="1200">
                <a:solidFill>
                  <a:srgbClr val="000000"/>
                </a:solidFill>
                <a:latin typeface="Lato"/>
                <a:ea typeface="Lato"/>
                <a:cs typeface="Lato"/>
                <a:sym typeface="Lato"/>
              </a:rPr>
              <a:t>infographics &amp; images by Freepik</a:t>
            </a:r>
            <a:r>
              <a:rPr lang="en" sz="1200">
                <a:latin typeface="Lato"/>
                <a:ea typeface="Lato"/>
                <a:cs typeface="Lato"/>
                <a:sym typeface="Lato"/>
              </a:rPr>
              <a:t> and illustrations by Storyset</a:t>
            </a:r>
            <a:endParaRPr sz="1200">
              <a:solidFill>
                <a:srgbClr val="000000"/>
              </a:solidFill>
              <a:latin typeface="Lato"/>
              <a:ea typeface="Lato"/>
              <a:cs typeface="Lato"/>
              <a:sym typeface="Lato"/>
            </a:endParaRPr>
          </a:p>
        </p:txBody>
      </p:sp>
      <p:sp>
        <p:nvSpPr>
          <p:cNvPr id="501" name="Google Shape;501;p51"/>
          <p:cNvSpPr/>
          <p:nvPr/>
        </p:nvSpPr>
        <p:spPr>
          <a:xfrm>
            <a:off x="8403000" y="-29402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1"/>
          <p:cNvSpPr/>
          <p:nvPr/>
        </p:nvSpPr>
        <p:spPr>
          <a:xfrm>
            <a:off x="7248050" y="-187028"/>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1"/>
          <p:cNvSpPr/>
          <p:nvPr/>
        </p:nvSpPr>
        <p:spPr>
          <a:xfrm>
            <a:off x="8455175" y="-187028"/>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1"/>
          <p:cNvSpPr/>
          <p:nvPr/>
        </p:nvSpPr>
        <p:spPr>
          <a:xfrm rot="-6359726">
            <a:off x="6400553" y="-763912"/>
            <a:ext cx="1197772" cy="1829997"/>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1"/>
          <p:cNvSpPr/>
          <p:nvPr/>
        </p:nvSpPr>
        <p:spPr>
          <a:xfrm rot="-6359726">
            <a:off x="6683726" y="233669"/>
            <a:ext cx="482067" cy="65019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1"/>
          <p:cNvSpPr/>
          <p:nvPr/>
        </p:nvSpPr>
        <p:spPr>
          <a:xfrm flipH="1">
            <a:off x="5782" y="4440953"/>
            <a:ext cx="778410" cy="545373"/>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1"/>
          <p:cNvSpPr/>
          <p:nvPr/>
        </p:nvSpPr>
        <p:spPr>
          <a:xfrm flipH="1">
            <a:off x="48" y="3018125"/>
            <a:ext cx="1207278" cy="1713447"/>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1"/>
          <p:cNvSpPr/>
          <p:nvPr/>
        </p:nvSpPr>
        <p:spPr>
          <a:xfrm flipH="1">
            <a:off x="512936" y="3459406"/>
            <a:ext cx="595053" cy="520344"/>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1"/>
          <p:cNvSpPr/>
          <p:nvPr/>
        </p:nvSpPr>
        <p:spPr>
          <a:xfrm>
            <a:off x="-48425" y="-1292850"/>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1"/>
          <p:cNvSpPr/>
          <p:nvPr/>
        </p:nvSpPr>
        <p:spPr>
          <a:xfrm>
            <a:off x="-49300" y="966550"/>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511" name="Shape 511"/>
        <p:cNvGrpSpPr/>
        <p:nvPr/>
      </p:nvGrpSpPr>
      <p:grpSpPr>
        <a:xfrm>
          <a:off x="0" y="0"/>
          <a:ext cx="0" cy="0"/>
          <a:chOff x="0" y="0"/>
          <a:chExt cx="0" cy="0"/>
        </a:xfrm>
      </p:grpSpPr>
      <p:sp>
        <p:nvSpPr>
          <p:cNvPr id="512" name="Google Shape;512;p52"/>
          <p:cNvSpPr/>
          <p:nvPr/>
        </p:nvSpPr>
        <p:spPr>
          <a:xfrm flipH="1" rot="10800000">
            <a:off x="7517437" y="4250066"/>
            <a:ext cx="503166" cy="909647"/>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2"/>
          <p:cNvSpPr/>
          <p:nvPr/>
        </p:nvSpPr>
        <p:spPr>
          <a:xfrm flipH="1" rot="10800000">
            <a:off x="7929992" y="4571627"/>
            <a:ext cx="439470" cy="594449"/>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2"/>
          <p:cNvSpPr/>
          <p:nvPr/>
        </p:nvSpPr>
        <p:spPr>
          <a:xfrm flipH="1" rot="10800000">
            <a:off x="6962268" y="4226313"/>
            <a:ext cx="434529" cy="276729"/>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2"/>
          <p:cNvSpPr/>
          <p:nvPr/>
        </p:nvSpPr>
        <p:spPr>
          <a:xfrm flipH="1" rot="10800000">
            <a:off x="6892931" y="4769795"/>
            <a:ext cx="322701" cy="457154"/>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2"/>
          <p:cNvSpPr/>
          <p:nvPr/>
        </p:nvSpPr>
        <p:spPr>
          <a:xfrm flipH="1" rot="10800000">
            <a:off x="7857115" y="4285154"/>
            <a:ext cx="1314088" cy="954519"/>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2"/>
          <p:cNvSpPr/>
          <p:nvPr/>
        </p:nvSpPr>
        <p:spPr>
          <a:xfrm flipH="1" rot="10800000">
            <a:off x="6897873" y="4225493"/>
            <a:ext cx="801800" cy="1286682"/>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2"/>
          <p:cNvSpPr/>
          <p:nvPr/>
        </p:nvSpPr>
        <p:spPr>
          <a:xfrm flipH="1" rot="10800000">
            <a:off x="-61900" y="-16512"/>
            <a:ext cx="1783750" cy="545675"/>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2"/>
          <p:cNvSpPr/>
          <p:nvPr/>
        </p:nvSpPr>
        <p:spPr>
          <a:xfrm flipH="1" rot="10800000">
            <a:off x="1110725" y="147963"/>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520" name="Shape 520"/>
        <p:cNvGrpSpPr/>
        <p:nvPr/>
      </p:nvGrpSpPr>
      <p:grpSpPr>
        <a:xfrm>
          <a:off x="0" y="0"/>
          <a:ext cx="0" cy="0"/>
          <a:chOff x="0" y="0"/>
          <a:chExt cx="0" cy="0"/>
        </a:xfrm>
      </p:grpSpPr>
      <p:grpSp>
        <p:nvGrpSpPr>
          <p:cNvPr id="521" name="Google Shape;521;p53"/>
          <p:cNvGrpSpPr/>
          <p:nvPr/>
        </p:nvGrpSpPr>
        <p:grpSpPr>
          <a:xfrm rot="5400000">
            <a:off x="8425408" y="-1217177"/>
            <a:ext cx="900907" cy="3335276"/>
            <a:chOff x="2810675" y="1400175"/>
            <a:chExt cx="1201850" cy="2625375"/>
          </a:xfrm>
        </p:grpSpPr>
        <p:sp>
          <p:nvSpPr>
            <p:cNvPr id="522" name="Google Shape;522;p53"/>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3"/>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53"/>
          <p:cNvSpPr/>
          <p:nvPr/>
        </p:nvSpPr>
        <p:spPr>
          <a:xfrm rot="-3827617">
            <a:off x="6721359" y="-364131"/>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3"/>
          <p:cNvSpPr/>
          <p:nvPr/>
        </p:nvSpPr>
        <p:spPr>
          <a:xfrm flipH="1" rot="10800000">
            <a:off x="-304675" y="442930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
          <p:cNvSpPr/>
          <p:nvPr/>
        </p:nvSpPr>
        <p:spPr>
          <a:xfrm flipH="1" rot="10800000">
            <a:off x="902450" y="489057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4_1_1">
    <p:spTree>
      <p:nvGrpSpPr>
        <p:cNvPr id="527" name="Shape 527"/>
        <p:cNvGrpSpPr/>
        <p:nvPr/>
      </p:nvGrpSpPr>
      <p:grpSpPr>
        <a:xfrm>
          <a:off x="0" y="0"/>
          <a:ext cx="0" cy="0"/>
          <a:chOff x="0" y="0"/>
          <a:chExt cx="0" cy="0"/>
        </a:xfrm>
      </p:grpSpPr>
      <p:grpSp>
        <p:nvGrpSpPr>
          <p:cNvPr id="528" name="Google Shape;528;p54"/>
          <p:cNvGrpSpPr/>
          <p:nvPr/>
        </p:nvGrpSpPr>
        <p:grpSpPr>
          <a:xfrm flipH="1">
            <a:off x="-276682" y="3505591"/>
            <a:ext cx="1985861" cy="1765938"/>
            <a:chOff x="3033525" y="2679425"/>
            <a:chExt cx="1834175" cy="1631050"/>
          </a:xfrm>
        </p:grpSpPr>
        <p:sp>
          <p:nvSpPr>
            <p:cNvPr id="529" name="Google Shape;529;p54"/>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4"/>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4"/>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54"/>
          <p:cNvSpPr/>
          <p:nvPr/>
        </p:nvSpPr>
        <p:spPr>
          <a:xfrm>
            <a:off x="8313925" y="15955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4"/>
          <p:cNvSpPr/>
          <p:nvPr/>
        </p:nvSpPr>
        <p:spPr>
          <a:xfrm>
            <a:off x="8119375" y="28582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4"/>
          <p:cNvSpPr/>
          <p:nvPr/>
        </p:nvSpPr>
        <p:spPr>
          <a:xfrm>
            <a:off x="7689575" y="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4"/>
          <p:cNvSpPr/>
          <p:nvPr/>
        </p:nvSpPr>
        <p:spPr>
          <a:xfrm>
            <a:off x="8171550" y="33625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3">
    <p:spTree>
      <p:nvGrpSpPr>
        <p:cNvPr id="536" name="Shape 536"/>
        <p:cNvGrpSpPr/>
        <p:nvPr/>
      </p:nvGrpSpPr>
      <p:grpSpPr>
        <a:xfrm>
          <a:off x="0" y="0"/>
          <a:ext cx="0" cy="0"/>
          <a:chOff x="0" y="0"/>
          <a:chExt cx="0" cy="0"/>
        </a:xfrm>
      </p:grpSpPr>
      <p:sp>
        <p:nvSpPr>
          <p:cNvPr id="537" name="Google Shape;53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8" name="Google Shape;53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39" name="Google Shape;53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4">
    <p:spTree>
      <p:nvGrpSpPr>
        <p:cNvPr id="540" name="Shape 540"/>
        <p:cNvGrpSpPr/>
        <p:nvPr/>
      </p:nvGrpSpPr>
      <p:grpSpPr>
        <a:xfrm>
          <a:off x="0" y="0"/>
          <a:ext cx="0" cy="0"/>
          <a:chOff x="0" y="0"/>
          <a:chExt cx="0" cy="0"/>
        </a:xfrm>
      </p:grpSpPr>
      <p:sp>
        <p:nvSpPr>
          <p:cNvPr id="541" name="Google Shape;54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2" name="Google Shape;542;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43" name="Google Shape;54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2.xml"/><Relationship Id="rId20" Type="http://schemas.openxmlformats.org/officeDocument/2006/relationships/slideLayout" Target="../slideLayouts/slideLayout32.xml"/><Relationship Id="rId42" Type="http://schemas.openxmlformats.org/officeDocument/2006/relationships/slideLayout" Target="../slideLayouts/slideLayout54.xml"/><Relationship Id="rId41" Type="http://schemas.openxmlformats.org/officeDocument/2006/relationships/slideLayout" Target="../slideLayouts/slideLayout53.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43" Type="http://schemas.openxmlformats.org/officeDocument/2006/relationships/theme" Target="../theme/theme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35" Type="http://schemas.openxmlformats.org/officeDocument/2006/relationships/slideLayout" Target="../slideLayouts/slideLayout47.xml"/><Relationship Id="rId12" Type="http://schemas.openxmlformats.org/officeDocument/2006/relationships/slideLayout" Target="../slideLayouts/slideLayout24.xml"/><Relationship Id="rId34" Type="http://schemas.openxmlformats.org/officeDocument/2006/relationships/slideLayout" Target="../slideLayouts/slideLayout46.xml"/><Relationship Id="rId15" Type="http://schemas.openxmlformats.org/officeDocument/2006/relationships/slideLayout" Target="../slideLayouts/slideLayout27.xml"/><Relationship Id="rId37" Type="http://schemas.openxmlformats.org/officeDocument/2006/relationships/slideLayout" Target="../slideLayouts/slideLayout49.xml"/><Relationship Id="rId14" Type="http://schemas.openxmlformats.org/officeDocument/2006/relationships/slideLayout" Target="../slideLayouts/slideLayout26.xml"/><Relationship Id="rId36" Type="http://schemas.openxmlformats.org/officeDocument/2006/relationships/slideLayout" Target="../slideLayouts/slideLayout48.xml"/><Relationship Id="rId17" Type="http://schemas.openxmlformats.org/officeDocument/2006/relationships/slideLayout" Target="../slideLayouts/slideLayout29.xml"/><Relationship Id="rId39" Type="http://schemas.openxmlformats.org/officeDocument/2006/relationships/slideLayout" Target="../slideLayouts/slideLayout51.xml"/><Relationship Id="rId16" Type="http://schemas.openxmlformats.org/officeDocument/2006/relationships/slideLayout" Target="../slideLayouts/slideLayout28.xml"/><Relationship Id="rId38" Type="http://schemas.openxmlformats.org/officeDocument/2006/relationships/slideLayout" Target="../slideLayouts/slideLayout50.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716250" y="543200"/>
            <a:ext cx="7711500" cy="47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alanquin SemiBold"/>
              <a:buNone/>
              <a:defRPr sz="3000">
                <a:solidFill>
                  <a:schemeClr val="dk1"/>
                </a:solidFill>
                <a:latin typeface="Palanquin SemiBold"/>
                <a:ea typeface="Palanquin SemiBold"/>
                <a:cs typeface="Palanquin SemiBold"/>
                <a:sym typeface="Palanquin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8" name="Google Shape;68;p14"/>
          <p:cNvSpPr txBox="1"/>
          <p:nvPr>
            <p:ph idx="1" type="body"/>
          </p:nvPr>
        </p:nvSpPr>
        <p:spPr>
          <a:xfrm>
            <a:off x="716250" y="1701675"/>
            <a:ext cx="7711500" cy="2867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drive.google.com/file/d/1xaxt7XJ-eC3D2ECMhFGDqNASmoyYP7nb/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hyperlink" Target="http://www.youtube.com/watch?v=gad8DIwHYuY" TargetMode="Externa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image" Target="../media/image9.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7" name="Shape 547"/>
        <p:cNvGrpSpPr/>
        <p:nvPr/>
      </p:nvGrpSpPr>
      <p:grpSpPr>
        <a:xfrm>
          <a:off x="0" y="0"/>
          <a:ext cx="0" cy="0"/>
          <a:chOff x="0" y="0"/>
          <a:chExt cx="0" cy="0"/>
        </a:xfrm>
      </p:grpSpPr>
      <p:sp>
        <p:nvSpPr>
          <p:cNvPr id="548" name="Google Shape;548;p57"/>
          <p:cNvSpPr txBox="1"/>
          <p:nvPr>
            <p:ph type="title"/>
          </p:nvPr>
        </p:nvSpPr>
        <p:spPr>
          <a:xfrm>
            <a:off x="716250" y="543200"/>
            <a:ext cx="73602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7"/>
          <p:cNvSpPr txBox="1"/>
          <p:nvPr>
            <p:ph idx="1" type="subTitle"/>
          </p:nvPr>
        </p:nvSpPr>
        <p:spPr>
          <a:xfrm>
            <a:off x="716250" y="1304825"/>
            <a:ext cx="7711500" cy="32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Videos</a:t>
            </a:r>
            <a:endParaRPr/>
          </a:p>
          <a:p>
            <a:pPr indent="0" lvl="0" marL="0" rtl="0" algn="l">
              <a:spcBef>
                <a:spcPts val="0"/>
              </a:spcBef>
              <a:spcAft>
                <a:spcPts val="0"/>
              </a:spcAft>
              <a:buNone/>
            </a:pPr>
            <a:r>
              <a:rPr lang="en"/>
              <a:t>As with previous checkpoints in the term, you will make a 6-minute (max, shorter is fine) video.</a:t>
            </a:r>
            <a:endParaRPr/>
          </a:p>
          <a:p>
            <a:pPr indent="0" lvl="0" marL="0" rtl="0" algn="l">
              <a:spcBef>
                <a:spcPts val="0"/>
              </a:spcBef>
              <a:spcAft>
                <a:spcPts val="0"/>
              </a:spcAft>
              <a:buNone/>
            </a:pPr>
            <a:r>
              <a:rPr lang="en"/>
              <a:t>Note that we will reorganize the groups so that people get to see as many as possible of the</a:t>
            </a:r>
            <a:endParaRPr/>
          </a:p>
          <a:p>
            <a:pPr indent="0" lvl="0" marL="0" rtl="0" algn="l">
              <a:spcBef>
                <a:spcPts val="0"/>
              </a:spcBef>
              <a:spcAft>
                <a:spcPts val="0"/>
              </a:spcAft>
              <a:buNone/>
            </a:pPr>
            <a:r>
              <a:rPr lang="en"/>
              <a:t>projects. As a result you’ll need to spend just a little more time explaining the project. Outline:</a:t>
            </a:r>
            <a:endParaRPr/>
          </a:p>
          <a:p>
            <a:pPr indent="0" lvl="0" marL="0" rtl="0" algn="l">
              <a:spcBef>
                <a:spcPts val="0"/>
              </a:spcBef>
              <a:spcAft>
                <a:spcPts val="0"/>
              </a:spcAft>
              <a:buNone/>
            </a:pPr>
            <a:r>
              <a:rPr lang="en"/>
              <a:t>• What is the system supposed to do? (~30 seconds, for people who haven’t seen it before)</a:t>
            </a:r>
            <a:endParaRPr/>
          </a:p>
          <a:p>
            <a:pPr indent="0" lvl="0" marL="0" rtl="0" algn="l">
              <a:spcBef>
                <a:spcPts val="0"/>
              </a:spcBef>
              <a:spcAft>
                <a:spcPts val="0"/>
              </a:spcAft>
              <a:buNone/>
            </a:pPr>
            <a:r>
              <a:rPr lang="en"/>
              <a:t>• Focus on an impressive demo with a real example of input and the system’s response.</a:t>
            </a:r>
            <a:endParaRPr/>
          </a:p>
          <a:p>
            <a:pPr indent="0" lvl="0" marL="0" rtl="0" algn="l">
              <a:spcBef>
                <a:spcPts val="0"/>
              </a:spcBef>
              <a:spcAft>
                <a:spcPts val="0"/>
              </a:spcAft>
              <a:buNone/>
            </a:pPr>
            <a:r>
              <a:rPr lang="en"/>
              <a:t>• Describe how it works. Note that this should be at the conceptual and architectural level,</a:t>
            </a:r>
            <a:endParaRPr/>
          </a:p>
          <a:p>
            <a:pPr indent="0" lvl="0" marL="0" rtl="0" algn="l">
              <a:spcBef>
                <a:spcPts val="0"/>
              </a:spcBef>
              <a:spcAft>
                <a:spcPts val="0"/>
              </a:spcAft>
              <a:buNone/>
            </a:pPr>
            <a:r>
              <a:rPr lang="en"/>
              <a:t>not at the level of code. Describe what the major ideas, techniques, and tools you used.</a:t>
            </a:r>
            <a:endParaRPr/>
          </a:p>
          <a:p>
            <a:pPr indent="0" lvl="0" marL="0" rtl="0" algn="l">
              <a:spcBef>
                <a:spcPts val="0"/>
              </a:spcBef>
              <a:spcAft>
                <a:spcPts val="0"/>
              </a:spcAft>
              <a:buNone/>
            </a:pPr>
            <a:r>
              <a:rPr lang="en"/>
              <a:t>• Describe how well it works. What did it do well and what did it do badly? What scope of</a:t>
            </a:r>
            <a:endParaRPr/>
          </a:p>
          <a:p>
            <a:pPr indent="0" lvl="0" marL="0" rtl="0" algn="l">
              <a:spcBef>
                <a:spcPts val="0"/>
              </a:spcBef>
              <a:spcAft>
                <a:spcPts val="0"/>
              </a:spcAft>
              <a:buNone/>
            </a:pPr>
            <a:r>
              <a:rPr lang="en"/>
              <a:t>performance did you get, i.e., what can it do beyond the example that you gave?</a:t>
            </a:r>
            <a:endParaRPr/>
          </a:p>
          <a:p>
            <a:pPr indent="0" lvl="0" marL="0" rtl="0" algn="l">
              <a:spcBef>
                <a:spcPts val="0"/>
              </a:spcBef>
              <a:spcAft>
                <a:spcPts val="0"/>
              </a:spcAft>
              <a:buNone/>
            </a:pPr>
            <a:r>
              <a:rPr lang="en"/>
              <a:t>• Provide an example of an interesting failure. This issue is very important – we all learn a</a:t>
            </a:r>
            <a:endParaRPr/>
          </a:p>
          <a:p>
            <a:pPr indent="0" lvl="0" marL="0" rtl="0" algn="l">
              <a:spcBef>
                <a:spcPts val="0"/>
              </a:spcBef>
              <a:spcAft>
                <a:spcPts val="0"/>
              </a:spcAft>
              <a:buNone/>
            </a:pPr>
            <a:r>
              <a:rPr lang="en"/>
              <a:t>lot from knowing where the frontiers are. This can be an example within the current</a:t>
            </a:r>
            <a:endParaRPr/>
          </a:p>
          <a:p>
            <a:pPr indent="0" lvl="0" marL="0" rtl="0" algn="l">
              <a:spcBef>
                <a:spcPts val="0"/>
              </a:spcBef>
              <a:spcAft>
                <a:spcPts val="0"/>
              </a:spcAft>
              <a:buNone/>
            </a:pPr>
            <a:r>
              <a:rPr lang="en"/>
              <a:t>scope that doesn’t work for an interesting reason, or an example that’s just beyond the</a:t>
            </a:r>
            <a:endParaRPr/>
          </a:p>
          <a:p>
            <a:pPr indent="0" lvl="0" marL="0" rtl="0" algn="l">
              <a:spcBef>
                <a:spcPts val="0"/>
              </a:spcBef>
              <a:spcAft>
                <a:spcPts val="0"/>
              </a:spcAft>
              <a:buNone/>
            </a:pPr>
            <a:r>
              <a:rPr lang="en"/>
              <a:t>current scope and doesn’t work for an interesting reason. This is sometimes difficult to</a:t>
            </a:r>
            <a:endParaRPr/>
          </a:p>
          <a:p>
            <a:pPr indent="0" lvl="0" marL="0" rtl="0" algn="l">
              <a:spcBef>
                <a:spcPts val="0"/>
              </a:spcBef>
              <a:spcAft>
                <a:spcPts val="0"/>
              </a:spcAft>
              <a:buNone/>
            </a:pPr>
            <a:r>
              <a:rPr lang="en"/>
              <a:t>answer, so be prepared to put in some time on this question.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6"/>
          <p:cNvSpPr/>
          <p:nvPr/>
        </p:nvSpPr>
        <p:spPr>
          <a:xfrm>
            <a:off x="3685302" y="4424760"/>
            <a:ext cx="1740394" cy="657299"/>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1"/>
          </a:solidFill>
          <a:ln>
            <a:noFill/>
          </a:ln>
        </p:spPr>
      </p:sp>
      <p:sp>
        <p:nvSpPr>
          <p:cNvPr id="659" name="Google Shape;659;p66"/>
          <p:cNvSpPr/>
          <p:nvPr/>
        </p:nvSpPr>
        <p:spPr>
          <a:xfrm>
            <a:off x="1788000" y="593100"/>
            <a:ext cx="5535000" cy="3957300"/>
          </a:xfrm>
          <a:prstGeom prst="roundRect">
            <a:avLst>
              <a:gd fmla="val 385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txBox="1"/>
          <p:nvPr>
            <p:ph type="title"/>
          </p:nvPr>
        </p:nvSpPr>
        <p:spPr>
          <a:xfrm>
            <a:off x="1627200" y="0"/>
            <a:ext cx="58566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a:t>
            </a:r>
            <a:r>
              <a:rPr lang="en"/>
              <a:t> Demonstration</a:t>
            </a:r>
            <a:endParaRPr/>
          </a:p>
        </p:txBody>
      </p:sp>
      <p:pic>
        <p:nvPicPr>
          <p:cNvPr id="661" name="Google Shape;661;p66" title="marlena-demo.mov">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7"/>
          <p:cNvSpPr/>
          <p:nvPr/>
        </p:nvSpPr>
        <p:spPr>
          <a:xfrm>
            <a:off x="3685302" y="4424760"/>
            <a:ext cx="1740394" cy="657299"/>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1"/>
          </a:solidFill>
          <a:ln>
            <a:noFill/>
          </a:ln>
        </p:spPr>
      </p:sp>
      <p:sp>
        <p:nvSpPr>
          <p:cNvPr id="667" name="Google Shape;667;p67"/>
          <p:cNvSpPr/>
          <p:nvPr/>
        </p:nvSpPr>
        <p:spPr>
          <a:xfrm>
            <a:off x="1788000" y="593100"/>
            <a:ext cx="5535000" cy="3957300"/>
          </a:xfrm>
          <a:prstGeom prst="roundRect">
            <a:avLst>
              <a:gd fmla="val 385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7"/>
          <p:cNvSpPr txBox="1"/>
          <p:nvPr>
            <p:ph type="title"/>
          </p:nvPr>
        </p:nvSpPr>
        <p:spPr>
          <a:xfrm>
            <a:off x="1627200" y="0"/>
            <a:ext cx="58566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Demonstration</a:t>
            </a:r>
            <a:endParaRPr/>
          </a:p>
        </p:txBody>
      </p:sp>
      <p:pic>
        <p:nvPicPr>
          <p:cNvPr id="669" name="Google Shape;669;p67" title="SmartSlides 6.835 Final User Demo">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3" name="Shape 673"/>
        <p:cNvGrpSpPr/>
        <p:nvPr/>
      </p:nvGrpSpPr>
      <p:grpSpPr>
        <a:xfrm>
          <a:off x="0" y="0"/>
          <a:ext cx="0" cy="0"/>
          <a:chOff x="0" y="0"/>
          <a:chExt cx="0" cy="0"/>
        </a:xfrm>
      </p:grpSpPr>
      <p:sp>
        <p:nvSpPr>
          <p:cNvPr id="674" name="Google Shape;674;p68"/>
          <p:cNvSpPr txBox="1"/>
          <p:nvPr>
            <p:ph type="ctrTitle"/>
          </p:nvPr>
        </p:nvSpPr>
        <p:spPr>
          <a:xfrm flipH="1">
            <a:off x="1098950" y="1393575"/>
            <a:ext cx="3258600" cy="19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 Describe how well it works. What did it do well and what did it do badly? What scope of</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performance did you get, i.e., what can it do beyond the example that you gave?</a:t>
            </a:r>
            <a:endParaRPr sz="12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Quantitative </a:t>
            </a:r>
            <a:r>
              <a:rPr lang="en"/>
              <a:t>Evaluation</a:t>
            </a:r>
            <a:endParaRPr/>
          </a:p>
        </p:txBody>
      </p:sp>
      <p:sp>
        <p:nvSpPr>
          <p:cNvPr id="680" name="Google Shape;680;p69"/>
          <p:cNvSpPr/>
          <p:nvPr/>
        </p:nvSpPr>
        <p:spPr>
          <a:xfrm>
            <a:off x="4885775" y="1651800"/>
            <a:ext cx="3946500" cy="24159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700">
              <a:solidFill>
                <a:schemeClr val="dk2"/>
              </a:solidFill>
            </a:endParaRPr>
          </a:p>
        </p:txBody>
      </p:sp>
      <p:sp>
        <p:nvSpPr>
          <p:cNvPr id="681" name="Google Shape;681;p69"/>
          <p:cNvSpPr/>
          <p:nvPr/>
        </p:nvSpPr>
        <p:spPr>
          <a:xfrm>
            <a:off x="211025" y="1137775"/>
            <a:ext cx="4361100" cy="36807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666666"/>
                </a:solidFill>
              </a:rPr>
              <a:t>True positive (TP): </a:t>
            </a:r>
            <a:r>
              <a:rPr lang="en" sz="1800">
                <a:solidFill>
                  <a:srgbClr val="666666"/>
                </a:solidFill>
              </a:rPr>
              <a:t>correctly identifying an intentional gesture or speech command</a:t>
            </a:r>
            <a:endParaRPr sz="1800">
              <a:solidFill>
                <a:srgbClr val="666666"/>
              </a:solidFill>
            </a:endParaRPr>
          </a:p>
          <a:p>
            <a:pPr indent="0" lvl="0" marL="0" rtl="0" algn="l">
              <a:lnSpc>
                <a:spcPct val="115000"/>
              </a:lnSpc>
              <a:spcBef>
                <a:spcPts val="1200"/>
              </a:spcBef>
              <a:spcAft>
                <a:spcPts val="0"/>
              </a:spcAft>
              <a:buNone/>
            </a:pPr>
            <a:r>
              <a:rPr b="1" lang="en" sz="1800">
                <a:solidFill>
                  <a:srgbClr val="666666"/>
                </a:solidFill>
              </a:rPr>
              <a:t>False positive (FP): </a:t>
            </a:r>
            <a:r>
              <a:rPr lang="en" sz="1800">
                <a:solidFill>
                  <a:srgbClr val="666666"/>
                </a:solidFill>
              </a:rPr>
              <a:t>identifying unintentional speech or gesture command</a:t>
            </a:r>
            <a:endParaRPr sz="1800">
              <a:solidFill>
                <a:srgbClr val="666666"/>
              </a:solidFill>
            </a:endParaRPr>
          </a:p>
          <a:p>
            <a:pPr indent="0" lvl="0" marL="0" rtl="0" algn="l">
              <a:lnSpc>
                <a:spcPct val="115000"/>
              </a:lnSpc>
              <a:spcBef>
                <a:spcPts val="1200"/>
              </a:spcBef>
              <a:spcAft>
                <a:spcPts val="1200"/>
              </a:spcAft>
              <a:buNone/>
            </a:pPr>
            <a:r>
              <a:rPr b="1" lang="en" sz="1800">
                <a:solidFill>
                  <a:srgbClr val="666666"/>
                </a:solidFill>
              </a:rPr>
              <a:t>False negative (FN): </a:t>
            </a:r>
            <a:r>
              <a:rPr lang="en" sz="1800">
                <a:solidFill>
                  <a:srgbClr val="666666"/>
                </a:solidFill>
              </a:rPr>
              <a:t>incorrectly </a:t>
            </a:r>
            <a:r>
              <a:rPr lang="en" sz="1800">
                <a:solidFill>
                  <a:srgbClr val="666666"/>
                </a:solidFill>
              </a:rPr>
              <a:t>identifying</a:t>
            </a:r>
            <a:r>
              <a:rPr lang="en" sz="1800">
                <a:solidFill>
                  <a:srgbClr val="666666"/>
                </a:solidFill>
              </a:rPr>
              <a:t> an intentional gesture or command</a:t>
            </a:r>
            <a:endParaRPr sz="1800">
              <a:solidFill>
                <a:srgbClr val="666666"/>
              </a:solidFill>
            </a:endParaRPr>
          </a:p>
        </p:txBody>
      </p:sp>
      <p:pic>
        <p:nvPicPr>
          <p:cNvPr id="682" name="Google Shape;682;p69"/>
          <p:cNvPicPr preferRelativeResize="0"/>
          <p:nvPr/>
        </p:nvPicPr>
        <p:blipFill rotWithShape="1">
          <a:blip r:embed="rId3">
            <a:alphaModFix/>
          </a:blip>
          <a:srcRect b="0" l="0" r="46938" t="0"/>
          <a:stretch/>
        </p:blipFill>
        <p:spPr>
          <a:xfrm>
            <a:off x="5332487" y="1766075"/>
            <a:ext cx="3053076" cy="218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graphicFrame>
        <p:nvGraphicFramePr>
          <p:cNvPr id="687" name="Google Shape;687;p70"/>
          <p:cNvGraphicFramePr/>
          <p:nvPr/>
        </p:nvGraphicFramePr>
        <p:xfrm>
          <a:off x="0" y="183838"/>
          <a:ext cx="3000000" cy="3000000"/>
        </p:xfrm>
        <a:graphic>
          <a:graphicData uri="http://schemas.openxmlformats.org/drawingml/2006/table">
            <a:tbl>
              <a:tblPr>
                <a:noFill/>
                <a:tableStyleId>{2D6D331B-D181-417E-B055-B1B19577D739}</a:tableStyleId>
              </a:tblPr>
              <a:tblGrid>
                <a:gridCol w="952500"/>
                <a:gridCol w="1276350"/>
                <a:gridCol w="1114425"/>
                <a:gridCol w="962025"/>
                <a:gridCol w="885825"/>
                <a:gridCol w="952500"/>
                <a:gridCol w="952500"/>
                <a:gridCol w="952500"/>
                <a:gridCol w="952500"/>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en" sz="1000"/>
                        <a:t>gesture commands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FC5E8"/>
                    </a:solidFill>
                  </a:tcPr>
                </a:tc>
                <a:tc hMerge="1"/>
                <a:tc gridSpan="6">
                  <a:txBody>
                    <a:bodyPr/>
                    <a:lstStyle/>
                    <a:p>
                      <a:pPr indent="0" lvl="0" marL="0" rtl="0" algn="ctr">
                        <a:lnSpc>
                          <a:spcPct val="115000"/>
                        </a:lnSpc>
                        <a:spcBef>
                          <a:spcPts val="0"/>
                        </a:spcBef>
                        <a:spcAft>
                          <a:spcPts val="0"/>
                        </a:spcAft>
                        <a:buNone/>
                      </a:pPr>
                      <a:r>
                        <a:rPr lang="en" sz="1000"/>
                        <a:t>speech commands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hMerge="1"/>
                <a:tc hMerge="1"/>
                <a:tc hMerge="1"/>
                <a:tc hMerge="1"/>
                <a:tc hMerge="1"/>
              </a:tr>
              <a:tr h="3333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right hand swipe right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FC5E8"/>
                    </a:solidFill>
                  </a:tcPr>
                </a:tc>
                <a:tc>
                  <a:txBody>
                    <a:bodyPr/>
                    <a:lstStyle/>
                    <a:p>
                      <a:pPr indent="0" lvl="0" marL="0" rtl="0" algn="l">
                        <a:lnSpc>
                          <a:spcPct val="115000"/>
                        </a:lnSpc>
                        <a:spcBef>
                          <a:spcPts val="0"/>
                        </a:spcBef>
                        <a:spcAft>
                          <a:spcPts val="0"/>
                        </a:spcAft>
                        <a:buNone/>
                      </a:pPr>
                      <a:r>
                        <a:rPr lang="en" sz="1000"/>
                        <a:t>left hand swipe left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FC5E8"/>
                    </a:solidFill>
                  </a:tcPr>
                </a:tc>
                <a:tc>
                  <a:txBody>
                    <a:bodyPr/>
                    <a:lstStyle/>
                    <a:p>
                      <a:pPr indent="0" lvl="0" marL="0" rtl="0" algn="l">
                        <a:lnSpc>
                          <a:spcPct val="115000"/>
                        </a:lnSpc>
                        <a:spcBef>
                          <a:spcPts val="0"/>
                        </a:spcBef>
                        <a:spcAft>
                          <a:spcPts val="0"/>
                        </a:spcAft>
                        <a:buNone/>
                      </a:pPr>
                      <a:r>
                        <a:rPr lang="en" sz="1000"/>
                        <a:t>laser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 sz="1000"/>
                        <a:t>highlight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 sz="1000"/>
                        <a:t>circle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 sz="1000"/>
                        <a:t>text box</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 sz="1000"/>
                        <a:t>next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rPr lang="en" sz="1000"/>
                        <a:t>previous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r>
              <a:tr h="2000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lang="en" sz="1000"/>
                        <a:t>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FN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TP</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1"/>
          <p:cNvSpPr txBox="1"/>
          <p:nvPr>
            <p:ph type="title"/>
          </p:nvPr>
        </p:nvSpPr>
        <p:spPr>
          <a:xfrm>
            <a:off x="311700" y="16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Quantitative Evaluation</a:t>
            </a:r>
            <a:endParaRPr/>
          </a:p>
        </p:txBody>
      </p:sp>
      <p:pic>
        <p:nvPicPr>
          <p:cNvPr id="693" name="Google Shape;693;p71" title="Chart"/>
          <p:cNvPicPr preferRelativeResize="0"/>
          <p:nvPr/>
        </p:nvPicPr>
        <p:blipFill>
          <a:blip r:embed="rId3">
            <a:alphaModFix/>
          </a:blip>
          <a:stretch>
            <a:fillRect/>
          </a:stretch>
        </p:blipFill>
        <p:spPr>
          <a:xfrm>
            <a:off x="95650" y="668062"/>
            <a:ext cx="3612075" cy="2233513"/>
          </a:xfrm>
          <a:prstGeom prst="rect">
            <a:avLst/>
          </a:prstGeom>
          <a:noFill/>
          <a:ln>
            <a:noFill/>
          </a:ln>
        </p:spPr>
      </p:pic>
      <p:pic>
        <p:nvPicPr>
          <p:cNvPr id="694" name="Google Shape;694;p71" title="Chart"/>
          <p:cNvPicPr preferRelativeResize="0"/>
          <p:nvPr/>
        </p:nvPicPr>
        <p:blipFill>
          <a:blip r:embed="rId4">
            <a:alphaModFix/>
          </a:blip>
          <a:stretch>
            <a:fillRect/>
          </a:stretch>
        </p:blipFill>
        <p:spPr>
          <a:xfrm>
            <a:off x="95650" y="2850854"/>
            <a:ext cx="3612075" cy="2233472"/>
          </a:xfrm>
          <a:prstGeom prst="rect">
            <a:avLst/>
          </a:prstGeom>
          <a:noFill/>
          <a:ln>
            <a:noFill/>
          </a:ln>
        </p:spPr>
      </p:pic>
      <p:pic>
        <p:nvPicPr>
          <p:cNvPr id="695" name="Google Shape;695;p71" title="Chart"/>
          <p:cNvPicPr preferRelativeResize="0"/>
          <p:nvPr/>
        </p:nvPicPr>
        <p:blipFill>
          <a:blip r:embed="rId5">
            <a:alphaModFix/>
          </a:blip>
          <a:stretch>
            <a:fillRect/>
          </a:stretch>
        </p:blipFill>
        <p:spPr>
          <a:xfrm>
            <a:off x="3842650" y="1343300"/>
            <a:ext cx="5131473" cy="31729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2"/>
          <p:cNvSpPr txBox="1"/>
          <p:nvPr>
            <p:ph type="title"/>
          </p:nvPr>
        </p:nvSpPr>
        <p:spPr>
          <a:xfrm>
            <a:off x="181750" y="11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Qualitative </a:t>
            </a:r>
            <a:r>
              <a:rPr lang="en"/>
              <a:t>Evaluation</a:t>
            </a:r>
            <a:endParaRPr/>
          </a:p>
        </p:txBody>
      </p:sp>
      <p:sp>
        <p:nvSpPr>
          <p:cNvPr id="701" name="Google Shape;701;p72"/>
          <p:cNvSpPr/>
          <p:nvPr/>
        </p:nvSpPr>
        <p:spPr>
          <a:xfrm>
            <a:off x="181750" y="775200"/>
            <a:ext cx="3737100" cy="25431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800">
                <a:solidFill>
                  <a:srgbClr val="666666"/>
                </a:solidFill>
              </a:rPr>
              <a:t>“</a:t>
            </a:r>
            <a:r>
              <a:rPr b="1" lang="en" sz="1800">
                <a:solidFill>
                  <a:srgbClr val="666666"/>
                </a:solidFill>
              </a:rPr>
              <a:t>As a TA</a:t>
            </a:r>
            <a:r>
              <a:rPr lang="en" sz="1800">
                <a:solidFill>
                  <a:srgbClr val="666666"/>
                </a:solidFill>
              </a:rPr>
              <a:t> of a class, it would be </a:t>
            </a:r>
            <a:r>
              <a:rPr b="1" lang="en" sz="1800">
                <a:solidFill>
                  <a:srgbClr val="666666"/>
                </a:solidFill>
              </a:rPr>
              <a:t>super helpful</a:t>
            </a:r>
            <a:r>
              <a:rPr lang="en" sz="1800">
                <a:solidFill>
                  <a:srgbClr val="666666"/>
                </a:solidFill>
              </a:rPr>
              <a:t> especially when I </a:t>
            </a:r>
            <a:r>
              <a:rPr lang="en" sz="1800">
                <a:solidFill>
                  <a:srgbClr val="666666"/>
                </a:solidFill>
              </a:rPr>
              <a:t>have</a:t>
            </a:r>
            <a:r>
              <a:rPr lang="en" sz="1800">
                <a:solidFill>
                  <a:srgbClr val="666666"/>
                </a:solidFill>
              </a:rPr>
              <a:t> students over zoom so I </a:t>
            </a:r>
            <a:r>
              <a:rPr b="1" lang="en" sz="1800">
                <a:solidFill>
                  <a:srgbClr val="666666"/>
                </a:solidFill>
              </a:rPr>
              <a:t>don’t </a:t>
            </a:r>
            <a:r>
              <a:rPr b="1" lang="en" sz="1800">
                <a:solidFill>
                  <a:srgbClr val="666666"/>
                </a:solidFill>
              </a:rPr>
              <a:t>have to exit</a:t>
            </a:r>
            <a:r>
              <a:rPr lang="en" sz="1800">
                <a:solidFill>
                  <a:srgbClr val="666666"/>
                </a:solidFill>
              </a:rPr>
              <a:t> out of my slideshow</a:t>
            </a:r>
            <a:r>
              <a:rPr b="1" lang="en" sz="1800">
                <a:solidFill>
                  <a:srgbClr val="666666"/>
                </a:solidFill>
              </a:rPr>
              <a:t>,</a:t>
            </a:r>
            <a:r>
              <a:rPr lang="en" sz="1800">
                <a:solidFill>
                  <a:srgbClr val="666666"/>
                </a:solidFill>
              </a:rPr>
              <a:t> reshare my screen, </a:t>
            </a:r>
            <a:r>
              <a:rPr b="1" lang="en" sz="1800">
                <a:solidFill>
                  <a:srgbClr val="666666"/>
                </a:solidFill>
              </a:rPr>
              <a:t>and</a:t>
            </a:r>
            <a:r>
              <a:rPr lang="en" sz="1800">
                <a:solidFill>
                  <a:srgbClr val="666666"/>
                </a:solidFill>
              </a:rPr>
              <a:t> </a:t>
            </a:r>
            <a:r>
              <a:rPr b="1" lang="en" sz="1800">
                <a:solidFill>
                  <a:srgbClr val="666666"/>
                </a:solidFill>
              </a:rPr>
              <a:t>disrupt</a:t>
            </a:r>
            <a:r>
              <a:rPr lang="en" sz="1800">
                <a:solidFill>
                  <a:srgbClr val="666666"/>
                </a:solidFill>
              </a:rPr>
              <a:t> the whole presentation process.”</a:t>
            </a:r>
            <a:endParaRPr sz="1800">
              <a:solidFill>
                <a:srgbClr val="666666"/>
              </a:solidFill>
            </a:endParaRPr>
          </a:p>
        </p:txBody>
      </p:sp>
      <p:sp>
        <p:nvSpPr>
          <p:cNvPr id="702" name="Google Shape;702;p72"/>
          <p:cNvSpPr/>
          <p:nvPr/>
        </p:nvSpPr>
        <p:spPr>
          <a:xfrm>
            <a:off x="3975613" y="3080525"/>
            <a:ext cx="2318100" cy="19329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666666"/>
                </a:solidFill>
              </a:rPr>
              <a:t>“The </a:t>
            </a:r>
            <a:r>
              <a:rPr b="1" lang="en" sz="1800">
                <a:solidFill>
                  <a:srgbClr val="666666"/>
                </a:solidFill>
              </a:rPr>
              <a:t>voice commands </a:t>
            </a:r>
            <a:r>
              <a:rPr lang="en" sz="1800">
                <a:solidFill>
                  <a:srgbClr val="666666"/>
                </a:solidFill>
              </a:rPr>
              <a:t>work</a:t>
            </a:r>
            <a:r>
              <a:rPr b="1" lang="en" sz="1800">
                <a:solidFill>
                  <a:srgbClr val="666666"/>
                </a:solidFill>
              </a:rPr>
              <a:t> really well</a:t>
            </a:r>
            <a:r>
              <a:rPr lang="en" sz="1800">
                <a:solidFill>
                  <a:srgbClr val="666666"/>
                </a:solidFill>
              </a:rPr>
              <a:t>, </a:t>
            </a:r>
            <a:endParaRPr sz="1800">
              <a:solidFill>
                <a:srgbClr val="666666"/>
              </a:solidFill>
            </a:endParaRPr>
          </a:p>
          <a:p>
            <a:pPr indent="0" lvl="0" marL="0" rtl="0" algn="l">
              <a:lnSpc>
                <a:spcPct val="100000"/>
              </a:lnSpc>
              <a:spcBef>
                <a:spcPts val="1200"/>
              </a:spcBef>
              <a:spcAft>
                <a:spcPts val="0"/>
              </a:spcAft>
              <a:buNone/>
            </a:pPr>
            <a:r>
              <a:rPr lang="en" sz="1800">
                <a:solidFill>
                  <a:srgbClr val="666666"/>
                </a:solidFill>
              </a:rPr>
              <a:t>but the </a:t>
            </a:r>
            <a:r>
              <a:rPr b="1" lang="en" sz="1800">
                <a:solidFill>
                  <a:srgbClr val="666666"/>
                </a:solidFill>
              </a:rPr>
              <a:t>gestures are </a:t>
            </a:r>
            <a:r>
              <a:rPr b="1" i="1" lang="en" sz="1800">
                <a:solidFill>
                  <a:srgbClr val="666666"/>
                </a:solidFill>
              </a:rPr>
              <a:t>okay</a:t>
            </a:r>
            <a:r>
              <a:rPr lang="en" sz="1800">
                <a:solidFill>
                  <a:srgbClr val="666666"/>
                </a:solidFill>
              </a:rPr>
              <a:t>.”</a:t>
            </a:r>
            <a:endParaRPr sz="1800">
              <a:solidFill>
                <a:srgbClr val="666666"/>
              </a:solidFill>
            </a:endParaRPr>
          </a:p>
        </p:txBody>
      </p:sp>
      <p:sp>
        <p:nvSpPr>
          <p:cNvPr id="703" name="Google Shape;703;p72"/>
          <p:cNvSpPr/>
          <p:nvPr/>
        </p:nvSpPr>
        <p:spPr>
          <a:xfrm>
            <a:off x="6648600" y="983450"/>
            <a:ext cx="2318100" cy="14595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800">
                <a:solidFill>
                  <a:srgbClr val="666666"/>
                </a:solidFill>
              </a:rPr>
              <a:t>“Gestures and commands were both </a:t>
            </a:r>
            <a:r>
              <a:rPr b="1" lang="en" sz="1800">
                <a:solidFill>
                  <a:srgbClr val="666666"/>
                </a:solidFill>
              </a:rPr>
              <a:t>easy</a:t>
            </a:r>
            <a:r>
              <a:rPr lang="en" sz="1800">
                <a:solidFill>
                  <a:srgbClr val="666666"/>
                </a:solidFill>
              </a:rPr>
              <a:t> </a:t>
            </a:r>
            <a:r>
              <a:rPr b="1" lang="en" sz="1800">
                <a:solidFill>
                  <a:srgbClr val="666666"/>
                </a:solidFill>
              </a:rPr>
              <a:t>and</a:t>
            </a:r>
            <a:r>
              <a:rPr lang="en" sz="1800">
                <a:solidFill>
                  <a:srgbClr val="666666"/>
                </a:solidFill>
              </a:rPr>
              <a:t> </a:t>
            </a:r>
            <a:r>
              <a:rPr b="1" lang="en" sz="1800">
                <a:solidFill>
                  <a:srgbClr val="666666"/>
                </a:solidFill>
              </a:rPr>
              <a:t>intuitive</a:t>
            </a:r>
            <a:r>
              <a:rPr lang="en" sz="1800">
                <a:solidFill>
                  <a:srgbClr val="666666"/>
                </a:solidFill>
              </a:rPr>
              <a:t>.”</a:t>
            </a:r>
            <a:endParaRPr sz="1800">
              <a:solidFill>
                <a:srgbClr val="666666"/>
              </a:solidFill>
            </a:endParaRPr>
          </a:p>
        </p:txBody>
      </p:sp>
      <p:sp>
        <p:nvSpPr>
          <p:cNvPr id="704" name="Google Shape;704;p72"/>
          <p:cNvSpPr/>
          <p:nvPr/>
        </p:nvSpPr>
        <p:spPr>
          <a:xfrm>
            <a:off x="6589600" y="2657450"/>
            <a:ext cx="2318100" cy="18840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800">
                <a:solidFill>
                  <a:srgbClr val="666666"/>
                </a:solidFill>
              </a:rPr>
              <a:t>“</a:t>
            </a:r>
            <a:r>
              <a:rPr b="1" lang="en" sz="1800">
                <a:solidFill>
                  <a:srgbClr val="666666"/>
                </a:solidFill>
              </a:rPr>
              <a:t>Both my parents are professors</a:t>
            </a:r>
            <a:r>
              <a:rPr lang="en" sz="1800">
                <a:solidFill>
                  <a:srgbClr val="666666"/>
                </a:solidFill>
              </a:rPr>
              <a:t> and I think it would be a </a:t>
            </a:r>
            <a:r>
              <a:rPr b="1" lang="en" sz="1800">
                <a:solidFill>
                  <a:srgbClr val="666666"/>
                </a:solidFill>
              </a:rPr>
              <a:t>very useful </a:t>
            </a:r>
            <a:r>
              <a:rPr lang="en" sz="1800">
                <a:solidFill>
                  <a:srgbClr val="666666"/>
                </a:solidFill>
              </a:rPr>
              <a:t>tool for them.</a:t>
            </a:r>
            <a:endParaRPr sz="1800">
              <a:solidFill>
                <a:srgbClr val="666666"/>
              </a:solidFill>
            </a:endParaRPr>
          </a:p>
        </p:txBody>
      </p:sp>
      <p:sp>
        <p:nvSpPr>
          <p:cNvPr id="705" name="Google Shape;705;p72"/>
          <p:cNvSpPr/>
          <p:nvPr/>
        </p:nvSpPr>
        <p:spPr>
          <a:xfrm>
            <a:off x="1302625" y="3554725"/>
            <a:ext cx="2318100" cy="12615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800">
                <a:solidFill>
                  <a:srgbClr val="666666"/>
                </a:solidFill>
              </a:rPr>
              <a:t>“I had some </a:t>
            </a:r>
            <a:r>
              <a:rPr b="1" lang="en" sz="1800">
                <a:solidFill>
                  <a:srgbClr val="666666"/>
                </a:solidFill>
              </a:rPr>
              <a:t>trouble</a:t>
            </a:r>
            <a:r>
              <a:rPr lang="en" sz="1800">
                <a:solidFill>
                  <a:srgbClr val="666666"/>
                </a:solidFill>
              </a:rPr>
              <a:t> with the </a:t>
            </a:r>
            <a:r>
              <a:rPr b="1" lang="en" sz="1800">
                <a:solidFill>
                  <a:srgbClr val="666666"/>
                </a:solidFill>
              </a:rPr>
              <a:t>circle gestures</a:t>
            </a:r>
            <a:r>
              <a:rPr lang="en" sz="1800">
                <a:solidFill>
                  <a:srgbClr val="666666"/>
                </a:solidFill>
              </a:rPr>
              <a:t>.”</a:t>
            </a:r>
            <a:endParaRPr sz="1800">
              <a:solidFill>
                <a:srgbClr val="666666"/>
              </a:solidFill>
            </a:endParaRPr>
          </a:p>
        </p:txBody>
      </p:sp>
      <p:sp>
        <p:nvSpPr>
          <p:cNvPr id="706" name="Google Shape;706;p72"/>
          <p:cNvSpPr/>
          <p:nvPr/>
        </p:nvSpPr>
        <p:spPr>
          <a:xfrm>
            <a:off x="4124675" y="512200"/>
            <a:ext cx="2318100" cy="23844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800">
                <a:solidFill>
                  <a:srgbClr val="666666"/>
                </a:solidFill>
              </a:rPr>
              <a:t>“This would be </a:t>
            </a:r>
            <a:r>
              <a:rPr b="1" lang="en" sz="1800">
                <a:solidFill>
                  <a:srgbClr val="666666"/>
                </a:solidFill>
              </a:rPr>
              <a:t>great in a lecture hall</a:t>
            </a:r>
            <a:r>
              <a:rPr lang="en" sz="1800">
                <a:solidFill>
                  <a:srgbClr val="666666"/>
                </a:solidFill>
              </a:rPr>
              <a:t>, so I wouldn’t have to turn around during my presentation.”</a:t>
            </a:r>
            <a:endParaRPr sz="180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3"/>
          <p:cNvSpPr txBox="1"/>
          <p:nvPr>
            <p:ph type="title"/>
          </p:nvPr>
        </p:nvSpPr>
        <p:spPr>
          <a:xfrm>
            <a:off x="787100" y="600875"/>
            <a:ext cx="3704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Did It Do Well</a:t>
            </a:r>
            <a:endParaRPr/>
          </a:p>
        </p:txBody>
      </p:sp>
      <p:sp>
        <p:nvSpPr>
          <p:cNvPr id="712" name="Google Shape;712;p73"/>
          <p:cNvSpPr txBox="1"/>
          <p:nvPr>
            <p:ph type="title"/>
          </p:nvPr>
        </p:nvSpPr>
        <p:spPr>
          <a:xfrm>
            <a:off x="4703500" y="600875"/>
            <a:ext cx="37932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Did It Do Badly</a:t>
            </a:r>
            <a:endParaRPr/>
          </a:p>
        </p:txBody>
      </p:sp>
      <p:sp>
        <p:nvSpPr>
          <p:cNvPr id="713" name="Google Shape;713;p73"/>
          <p:cNvSpPr/>
          <p:nvPr/>
        </p:nvSpPr>
        <p:spPr>
          <a:xfrm>
            <a:off x="787100" y="1478500"/>
            <a:ext cx="3471300" cy="22083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Speech recognition</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Slide integration UI</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Intuitive customization page</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Text insertion</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Live transcript</a:t>
            </a:r>
            <a:endParaRPr sz="2000">
              <a:solidFill>
                <a:schemeClr val="dk1"/>
              </a:solidFill>
              <a:latin typeface="Lato"/>
              <a:ea typeface="Lato"/>
              <a:cs typeface="Lato"/>
              <a:sym typeface="Lato"/>
            </a:endParaRPr>
          </a:p>
          <a:p>
            <a:pPr indent="0" lvl="0" marL="0" rtl="0" algn="l">
              <a:lnSpc>
                <a:spcPct val="100000"/>
              </a:lnSpc>
              <a:spcBef>
                <a:spcPts val="1600"/>
              </a:spcBef>
              <a:spcAft>
                <a:spcPts val="1200"/>
              </a:spcAft>
              <a:buNone/>
            </a:pPr>
            <a:r>
              <a:t/>
            </a:r>
            <a:endParaRPr sz="1800">
              <a:solidFill>
                <a:srgbClr val="666666"/>
              </a:solidFill>
            </a:endParaRPr>
          </a:p>
        </p:txBody>
      </p:sp>
      <p:sp>
        <p:nvSpPr>
          <p:cNvPr id="714" name="Google Shape;714;p73"/>
          <p:cNvSpPr/>
          <p:nvPr/>
        </p:nvSpPr>
        <p:spPr>
          <a:xfrm>
            <a:off x="4885600" y="1478500"/>
            <a:ext cx="3471300" cy="22083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Gesture recognition</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Increasing lag over time</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Cannot integrate embedded videos through Keynote</a:t>
            </a:r>
            <a:endParaRPr sz="2000">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4"/>
          <p:cNvSpPr txBox="1"/>
          <p:nvPr>
            <p:ph type="title"/>
          </p:nvPr>
        </p:nvSpPr>
        <p:spPr>
          <a:xfrm>
            <a:off x="716250" y="539500"/>
            <a:ext cx="77502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Performance</a:t>
            </a:r>
            <a:endParaRPr/>
          </a:p>
        </p:txBody>
      </p:sp>
      <p:sp>
        <p:nvSpPr>
          <p:cNvPr id="720" name="Google Shape;720;p74"/>
          <p:cNvSpPr/>
          <p:nvPr/>
        </p:nvSpPr>
        <p:spPr>
          <a:xfrm>
            <a:off x="939400" y="1699325"/>
            <a:ext cx="7417500" cy="29694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666666"/>
                </a:solidFill>
              </a:rPr>
              <a:t>Additional Features</a:t>
            </a:r>
            <a:endParaRPr sz="1800">
              <a:solidFill>
                <a:srgbClr val="666666"/>
              </a:solidFill>
            </a:endParaRPr>
          </a:p>
          <a:p>
            <a:pPr indent="-342900" lvl="0" marL="457200" rtl="0" algn="l">
              <a:lnSpc>
                <a:spcPct val="100000"/>
              </a:lnSpc>
              <a:spcBef>
                <a:spcPts val="1200"/>
              </a:spcBef>
              <a:spcAft>
                <a:spcPts val="0"/>
              </a:spcAft>
              <a:buClr>
                <a:srgbClr val="666666"/>
              </a:buClr>
              <a:buSzPts val="1800"/>
              <a:buChar char="-"/>
            </a:pPr>
            <a:r>
              <a:rPr lang="en" sz="1800">
                <a:solidFill>
                  <a:srgbClr val="666666"/>
                </a:solidFill>
              </a:rPr>
              <a:t>“forward X slides” or “back X slides”</a:t>
            </a:r>
            <a:endParaRPr sz="1800">
              <a:solidFill>
                <a:srgbClr val="666666"/>
              </a:solidFill>
            </a:endParaRPr>
          </a:p>
          <a:p>
            <a:pPr indent="-342900" lvl="0" marL="457200" rtl="0" algn="l">
              <a:lnSpc>
                <a:spcPct val="100000"/>
              </a:lnSpc>
              <a:spcBef>
                <a:spcPts val="0"/>
              </a:spcBef>
              <a:spcAft>
                <a:spcPts val="0"/>
              </a:spcAft>
              <a:buClr>
                <a:srgbClr val="666666"/>
              </a:buClr>
              <a:buSzPts val="1800"/>
              <a:buChar char="-"/>
            </a:pPr>
            <a:r>
              <a:rPr lang="en" sz="1800">
                <a:solidFill>
                  <a:srgbClr val="666666"/>
                </a:solidFill>
              </a:rPr>
              <a:t>Multi-color highlight opt</a:t>
            </a:r>
            <a:endParaRPr sz="1800">
              <a:solidFill>
                <a:srgbClr val="666666"/>
              </a:solidFill>
            </a:endParaRPr>
          </a:p>
          <a:p>
            <a:pPr indent="0" lvl="0" marL="0" rtl="0" algn="l">
              <a:lnSpc>
                <a:spcPct val="100000"/>
              </a:lnSpc>
              <a:spcBef>
                <a:spcPts val="1200"/>
              </a:spcBef>
              <a:spcAft>
                <a:spcPts val="0"/>
              </a:spcAft>
              <a:buNone/>
            </a:pPr>
            <a:r>
              <a:t/>
            </a:r>
            <a:endParaRPr sz="1800">
              <a:solidFill>
                <a:srgbClr val="666666"/>
              </a:solidFill>
            </a:endParaRPr>
          </a:p>
          <a:p>
            <a:pPr indent="0" lvl="0" marL="0" rtl="0" algn="l">
              <a:lnSpc>
                <a:spcPct val="100000"/>
              </a:lnSpc>
              <a:spcBef>
                <a:spcPts val="1200"/>
              </a:spcBef>
              <a:spcAft>
                <a:spcPts val="0"/>
              </a:spcAft>
              <a:buNone/>
            </a:pPr>
            <a:r>
              <a:rPr lang="en" sz="1800">
                <a:solidFill>
                  <a:srgbClr val="666666"/>
                </a:solidFill>
              </a:rPr>
              <a:t>Additional Applications</a:t>
            </a:r>
            <a:endParaRPr sz="1800">
              <a:solidFill>
                <a:srgbClr val="666666"/>
              </a:solidFill>
            </a:endParaRPr>
          </a:p>
          <a:p>
            <a:pPr indent="-342900" lvl="0" marL="457200" rtl="0" algn="l">
              <a:lnSpc>
                <a:spcPct val="100000"/>
              </a:lnSpc>
              <a:spcBef>
                <a:spcPts val="1200"/>
              </a:spcBef>
              <a:spcAft>
                <a:spcPts val="0"/>
              </a:spcAft>
              <a:buClr>
                <a:srgbClr val="666666"/>
              </a:buClr>
              <a:buSzPts val="1800"/>
              <a:buChar char="-"/>
            </a:pPr>
            <a:r>
              <a:rPr lang="en" sz="1800">
                <a:solidFill>
                  <a:srgbClr val="666666"/>
                </a:solidFill>
              </a:rPr>
              <a:t>Multi-person zoom presentations</a:t>
            </a:r>
            <a:endParaRPr sz="1800">
              <a:solidFill>
                <a:srgbClr val="666666"/>
              </a:solidFill>
            </a:endParaRPr>
          </a:p>
          <a:p>
            <a:pPr indent="-342900" lvl="0" marL="457200" rtl="0" algn="l">
              <a:lnSpc>
                <a:spcPct val="100000"/>
              </a:lnSpc>
              <a:spcBef>
                <a:spcPts val="0"/>
              </a:spcBef>
              <a:spcAft>
                <a:spcPts val="0"/>
              </a:spcAft>
              <a:buClr>
                <a:srgbClr val="666666"/>
              </a:buClr>
              <a:buSzPts val="1800"/>
              <a:buChar char="-"/>
            </a:pPr>
            <a:r>
              <a:rPr lang="en" sz="1800">
                <a:solidFill>
                  <a:srgbClr val="666666"/>
                </a:solidFill>
              </a:rPr>
              <a:t>Whiteboard use</a:t>
            </a:r>
            <a:endParaRPr sz="180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4" name="Shape 724"/>
        <p:cNvGrpSpPr/>
        <p:nvPr/>
      </p:nvGrpSpPr>
      <p:grpSpPr>
        <a:xfrm>
          <a:off x="0" y="0"/>
          <a:ext cx="0" cy="0"/>
          <a:chOff x="0" y="0"/>
          <a:chExt cx="0" cy="0"/>
        </a:xfrm>
      </p:grpSpPr>
      <p:sp>
        <p:nvSpPr>
          <p:cNvPr id="725" name="Google Shape;725;p75"/>
          <p:cNvSpPr txBox="1"/>
          <p:nvPr>
            <p:ph type="ctrTitle"/>
          </p:nvPr>
        </p:nvSpPr>
        <p:spPr>
          <a:xfrm flipH="1">
            <a:off x="1098950" y="1393575"/>
            <a:ext cx="3258600" cy="19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 Provide an example of an interesting failure. This issue is very important – we all learn a</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lot from knowing where the frontiers are. This can be an example within the current</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scope that doesn’t work for an interesting reason, or an example that’s just beyond the</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current scope and doesn’t work for an interesting reason. This is sometimes difficult to answer, so be prepared to put in some time on this question. </a:t>
            </a:r>
            <a:endParaRPr sz="1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8"/>
          <p:cNvSpPr txBox="1"/>
          <p:nvPr>
            <p:ph type="ctrTitle"/>
          </p:nvPr>
        </p:nvSpPr>
        <p:spPr>
          <a:xfrm flipH="1">
            <a:off x="1081800" y="1369975"/>
            <a:ext cx="6980400" cy="19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SmartSlides</a:t>
            </a:r>
            <a:endParaRPr sz="5100"/>
          </a:p>
        </p:txBody>
      </p:sp>
      <p:sp>
        <p:nvSpPr>
          <p:cNvPr id="555" name="Google Shape;555;p58"/>
          <p:cNvSpPr txBox="1"/>
          <p:nvPr>
            <p:ph idx="1" type="subTitle"/>
          </p:nvPr>
        </p:nvSpPr>
        <p:spPr>
          <a:xfrm>
            <a:off x="2584800" y="3273475"/>
            <a:ext cx="3974400" cy="7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Gaby Ecanow, Marlena Gomez, Gila Schein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6"/>
          <p:cNvSpPr txBox="1"/>
          <p:nvPr>
            <p:ph type="ctrTitle"/>
          </p:nvPr>
        </p:nvSpPr>
        <p:spPr>
          <a:xfrm flipH="1">
            <a:off x="1098875" y="1393575"/>
            <a:ext cx="6056400" cy="19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Slides Integration</a:t>
            </a:r>
            <a:endParaRPr/>
          </a:p>
        </p:txBody>
      </p:sp>
      <p:sp>
        <p:nvSpPr>
          <p:cNvPr id="731" name="Google Shape;731;p76"/>
          <p:cNvSpPr txBox="1"/>
          <p:nvPr>
            <p:ph idx="1" type="subTitle"/>
          </p:nvPr>
        </p:nvSpPr>
        <p:spPr>
          <a:xfrm>
            <a:off x="1098950" y="3273475"/>
            <a:ext cx="3473100" cy="7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An </a:t>
            </a:r>
            <a:r>
              <a:rPr lang="en" sz="2500"/>
              <a:t>Interesting Failure</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5" name="Shape 735"/>
        <p:cNvGrpSpPr/>
        <p:nvPr/>
      </p:nvGrpSpPr>
      <p:grpSpPr>
        <a:xfrm>
          <a:off x="0" y="0"/>
          <a:ext cx="0" cy="0"/>
          <a:chOff x="0" y="0"/>
          <a:chExt cx="0" cy="0"/>
        </a:xfrm>
      </p:grpSpPr>
      <p:sp>
        <p:nvSpPr>
          <p:cNvPr id="736" name="Google Shape;736;p77"/>
          <p:cNvSpPr/>
          <p:nvPr/>
        </p:nvSpPr>
        <p:spPr>
          <a:xfrm rot="5400000">
            <a:off x="6788675" y="1892900"/>
            <a:ext cx="1592650" cy="1383800"/>
          </a:xfrm>
          <a:prstGeom prst="flowChartPredefinedProcess">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7"/>
          <p:cNvSpPr txBox="1"/>
          <p:nvPr>
            <p:ph type="title"/>
          </p:nvPr>
        </p:nvSpPr>
        <p:spPr>
          <a:xfrm>
            <a:off x="716250" y="540875"/>
            <a:ext cx="3738000" cy="11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Slides Integration</a:t>
            </a:r>
            <a:endParaRPr/>
          </a:p>
        </p:txBody>
      </p:sp>
      <p:pic>
        <p:nvPicPr>
          <p:cNvPr id="738" name="Google Shape;738;p77"/>
          <p:cNvPicPr preferRelativeResize="0"/>
          <p:nvPr/>
        </p:nvPicPr>
        <p:blipFill>
          <a:blip r:embed="rId3">
            <a:alphaModFix/>
          </a:blip>
          <a:stretch>
            <a:fillRect/>
          </a:stretch>
        </p:blipFill>
        <p:spPr>
          <a:xfrm>
            <a:off x="230725" y="1658675"/>
            <a:ext cx="1962450" cy="1888899"/>
          </a:xfrm>
          <a:prstGeom prst="rect">
            <a:avLst/>
          </a:prstGeom>
          <a:noFill/>
          <a:ln>
            <a:noFill/>
          </a:ln>
        </p:spPr>
      </p:pic>
      <p:pic>
        <p:nvPicPr>
          <p:cNvPr id="739" name="Google Shape;739;p77"/>
          <p:cNvPicPr preferRelativeResize="0"/>
          <p:nvPr/>
        </p:nvPicPr>
        <p:blipFill>
          <a:blip r:embed="rId4">
            <a:alphaModFix/>
          </a:blip>
          <a:stretch>
            <a:fillRect/>
          </a:stretch>
        </p:blipFill>
        <p:spPr>
          <a:xfrm>
            <a:off x="2583475" y="1901450"/>
            <a:ext cx="1322750" cy="1229750"/>
          </a:xfrm>
          <a:prstGeom prst="rect">
            <a:avLst/>
          </a:prstGeom>
          <a:noFill/>
          <a:ln>
            <a:noFill/>
          </a:ln>
        </p:spPr>
      </p:pic>
      <p:pic>
        <p:nvPicPr>
          <p:cNvPr id="740" name="Google Shape;740;p77"/>
          <p:cNvPicPr preferRelativeResize="0"/>
          <p:nvPr/>
        </p:nvPicPr>
        <p:blipFill>
          <a:blip r:embed="rId5">
            <a:alphaModFix/>
          </a:blip>
          <a:stretch>
            <a:fillRect/>
          </a:stretch>
        </p:blipFill>
        <p:spPr>
          <a:xfrm>
            <a:off x="4841650" y="1854950"/>
            <a:ext cx="1322750" cy="1322750"/>
          </a:xfrm>
          <a:prstGeom prst="rect">
            <a:avLst/>
          </a:prstGeom>
          <a:noFill/>
          <a:ln>
            <a:noFill/>
          </a:ln>
        </p:spPr>
      </p:pic>
      <p:sp>
        <p:nvSpPr>
          <p:cNvPr id="741" name="Google Shape;741;p77"/>
          <p:cNvSpPr txBox="1"/>
          <p:nvPr>
            <p:ph type="title"/>
          </p:nvPr>
        </p:nvSpPr>
        <p:spPr>
          <a:xfrm>
            <a:off x="7042338" y="1798375"/>
            <a:ext cx="737100" cy="12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chemeClr val="dk2"/>
                </a:solidFill>
                <a:latin typeface="Barlow"/>
                <a:ea typeface="Barlow"/>
                <a:cs typeface="Barlow"/>
                <a:sym typeface="Barlow"/>
              </a:rPr>
              <a:t>S</a:t>
            </a:r>
            <a:endParaRPr b="1" sz="7500">
              <a:solidFill>
                <a:schemeClr val="dk2"/>
              </a:solidFill>
              <a:latin typeface="Barlow"/>
              <a:ea typeface="Barlow"/>
              <a:cs typeface="Barlow"/>
              <a:sym typeface="Barlow"/>
            </a:endParaRPr>
          </a:p>
        </p:txBody>
      </p:sp>
      <p:sp>
        <p:nvSpPr>
          <p:cNvPr id="742" name="Google Shape;742;p77"/>
          <p:cNvSpPr txBox="1"/>
          <p:nvPr>
            <p:ph type="title"/>
          </p:nvPr>
        </p:nvSpPr>
        <p:spPr>
          <a:xfrm>
            <a:off x="7390563" y="2004575"/>
            <a:ext cx="737100" cy="12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chemeClr val="accent5"/>
                </a:solidFill>
                <a:latin typeface="Barlow"/>
                <a:ea typeface="Barlow"/>
                <a:cs typeface="Barlow"/>
                <a:sym typeface="Barlow"/>
              </a:rPr>
              <a:t>S</a:t>
            </a:r>
            <a:endParaRPr b="1" sz="7500">
              <a:solidFill>
                <a:schemeClr val="accent5"/>
              </a:solidFill>
              <a:latin typeface="Barlow"/>
              <a:ea typeface="Barlow"/>
              <a:cs typeface="Barlow"/>
              <a:sym typeface="Barlow"/>
            </a:endParaRPr>
          </a:p>
        </p:txBody>
      </p:sp>
      <p:sp>
        <p:nvSpPr>
          <p:cNvPr id="743" name="Google Shape;743;p77"/>
          <p:cNvSpPr txBox="1"/>
          <p:nvPr>
            <p:ph type="title"/>
          </p:nvPr>
        </p:nvSpPr>
        <p:spPr>
          <a:xfrm>
            <a:off x="7059400" y="1674500"/>
            <a:ext cx="1171500" cy="3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595959"/>
                </a:solidFill>
              </a:rPr>
              <a:t>SmartSlides</a:t>
            </a:r>
            <a:endParaRPr sz="1400">
              <a:solidFill>
                <a:srgbClr val="595959"/>
              </a:solidFill>
            </a:endParaRPr>
          </a:p>
        </p:txBody>
      </p:sp>
      <p:sp>
        <p:nvSpPr>
          <p:cNvPr id="744" name="Google Shape;744;p77"/>
          <p:cNvSpPr/>
          <p:nvPr/>
        </p:nvSpPr>
        <p:spPr>
          <a:xfrm>
            <a:off x="1188175" y="3455050"/>
            <a:ext cx="1907300" cy="794725"/>
          </a:xfrm>
          <a:custGeom>
            <a:rect b="b" l="l" r="r" t="t"/>
            <a:pathLst>
              <a:path extrusionOk="0" h="31789" w="76292">
                <a:moveTo>
                  <a:pt x="0" y="2501"/>
                </a:moveTo>
                <a:cubicBezTo>
                  <a:pt x="1179" y="9582"/>
                  <a:pt x="4303" y="16812"/>
                  <a:pt x="9380" y="21887"/>
                </a:cubicBezTo>
                <a:cubicBezTo>
                  <a:pt x="18177" y="30679"/>
                  <a:pt x="33584" y="33656"/>
                  <a:pt x="45650" y="30642"/>
                </a:cubicBezTo>
                <a:cubicBezTo>
                  <a:pt x="59664" y="27141"/>
                  <a:pt x="76292" y="14445"/>
                  <a:pt x="76292" y="0"/>
                </a:cubicBezTo>
              </a:path>
            </a:pathLst>
          </a:custGeom>
          <a:noFill/>
          <a:ln cap="flat" cmpd="sng" w="28575">
            <a:solidFill>
              <a:schemeClr val="dk2"/>
            </a:solidFill>
            <a:prstDash val="solid"/>
            <a:round/>
            <a:headEnd len="med" w="med" type="none"/>
            <a:tailEnd len="med" w="med" type="triangle"/>
          </a:ln>
        </p:spPr>
      </p:sp>
      <p:sp>
        <p:nvSpPr>
          <p:cNvPr id="745" name="Google Shape;745;p77"/>
          <p:cNvSpPr/>
          <p:nvPr/>
        </p:nvSpPr>
        <p:spPr>
          <a:xfrm>
            <a:off x="3294775" y="3455050"/>
            <a:ext cx="1907300" cy="794725"/>
          </a:xfrm>
          <a:custGeom>
            <a:rect b="b" l="l" r="r" t="t"/>
            <a:pathLst>
              <a:path extrusionOk="0" h="31789" w="76292">
                <a:moveTo>
                  <a:pt x="0" y="2501"/>
                </a:moveTo>
                <a:cubicBezTo>
                  <a:pt x="1179" y="9582"/>
                  <a:pt x="4303" y="16812"/>
                  <a:pt x="9380" y="21887"/>
                </a:cubicBezTo>
                <a:cubicBezTo>
                  <a:pt x="18177" y="30679"/>
                  <a:pt x="33584" y="33656"/>
                  <a:pt x="45650" y="30642"/>
                </a:cubicBezTo>
                <a:cubicBezTo>
                  <a:pt x="59664" y="27141"/>
                  <a:pt x="76292" y="14445"/>
                  <a:pt x="76292" y="0"/>
                </a:cubicBezTo>
              </a:path>
            </a:pathLst>
          </a:custGeom>
          <a:noFill/>
          <a:ln cap="flat" cmpd="sng" w="28575">
            <a:solidFill>
              <a:schemeClr val="dk2"/>
            </a:solidFill>
            <a:prstDash val="solid"/>
            <a:round/>
            <a:headEnd len="med" w="med" type="none"/>
            <a:tailEnd len="med" w="med" type="triangle"/>
          </a:ln>
        </p:spPr>
      </p:sp>
      <p:sp>
        <p:nvSpPr>
          <p:cNvPr id="746" name="Google Shape;746;p77"/>
          <p:cNvSpPr/>
          <p:nvPr/>
        </p:nvSpPr>
        <p:spPr>
          <a:xfrm>
            <a:off x="5401375" y="3455050"/>
            <a:ext cx="1907300" cy="794725"/>
          </a:xfrm>
          <a:custGeom>
            <a:rect b="b" l="l" r="r" t="t"/>
            <a:pathLst>
              <a:path extrusionOk="0" h="31789" w="76292">
                <a:moveTo>
                  <a:pt x="0" y="2501"/>
                </a:moveTo>
                <a:cubicBezTo>
                  <a:pt x="1179" y="9582"/>
                  <a:pt x="4303" y="16812"/>
                  <a:pt x="9380" y="21887"/>
                </a:cubicBezTo>
                <a:cubicBezTo>
                  <a:pt x="18177" y="30679"/>
                  <a:pt x="33584" y="33656"/>
                  <a:pt x="45650" y="30642"/>
                </a:cubicBezTo>
                <a:cubicBezTo>
                  <a:pt x="59664" y="27141"/>
                  <a:pt x="76292" y="14445"/>
                  <a:pt x="76292" y="0"/>
                </a:cubicBezTo>
              </a:path>
            </a:pathLst>
          </a:custGeom>
          <a:noFill/>
          <a:ln cap="flat" cmpd="sng" w="28575">
            <a:solidFill>
              <a:schemeClr val="dk2"/>
            </a:solidFill>
            <a:prstDash val="solid"/>
            <a:round/>
            <a:headEnd len="med" w="med" type="none"/>
            <a:tailEnd len="med" w="med" type="triangl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id="751" name="Google Shape;751;p78"/>
          <p:cNvPicPr preferRelativeResize="0"/>
          <p:nvPr/>
        </p:nvPicPr>
        <p:blipFill>
          <a:blip r:embed="rId3">
            <a:alphaModFix/>
          </a:blip>
          <a:stretch>
            <a:fillRect/>
          </a:stretch>
        </p:blipFill>
        <p:spPr>
          <a:xfrm>
            <a:off x="863052" y="0"/>
            <a:ext cx="7200195" cy="5143498"/>
          </a:xfrm>
          <a:prstGeom prst="rect">
            <a:avLst/>
          </a:prstGeom>
          <a:noFill/>
          <a:ln>
            <a:noFill/>
          </a:ln>
        </p:spPr>
      </p:pic>
      <p:sp>
        <p:nvSpPr>
          <p:cNvPr id="752" name="Google Shape;752;p78"/>
          <p:cNvSpPr/>
          <p:nvPr/>
        </p:nvSpPr>
        <p:spPr>
          <a:xfrm>
            <a:off x="1385450" y="1464625"/>
            <a:ext cx="1850400" cy="989700"/>
          </a:xfrm>
          <a:prstGeom prst="wedgeEllipseCallout">
            <a:avLst>
              <a:gd fmla="val 57049" name="adj1"/>
              <a:gd fmla="val 483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That side of the room, what is this?!</a:t>
            </a:r>
            <a:endParaRPr/>
          </a:p>
        </p:txBody>
      </p:sp>
      <p:pic>
        <p:nvPicPr>
          <p:cNvPr id="753" name="Google Shape;753;p78"/>
          <p:cNvPicPr preferRelativeResize="0"/>
          <p:nvPr/>
        </p:nvPicPr>
        <p:blipFill>
          <a:blip r:embed="rId4">
            <a:alphaModFix/>
          </a:blip>
          <a:stretch>
            <a:fillRect/>
          </a:stretch>
        </p:blipFill>
        <p:spPr>
          <a:xfrm>
            <a:off x="3771485" y="3441552"/>
            <a:ext cx="335576" cy="123875"/>
          </a:xfrm>
          <a:prstGeom prst="rect">
            <a:avLst/>
          </a:prstGeom>
          <a:noFill/>
          <a:ln>
            <a:noFill/>
          </a:ln>
        </p:spPr>
      </p:pic>
      <p:pic>
        <p:nvPicPr>
          <p:cNvPr id="754" name="Google Shape;754;p78"/>
          <p:cNvPicPr preferRelativeResize="0"/>
          <p:nvPr/>
        </p:nvPicPr>
        <p:blipFill>
          <a:blip r:embed="rId5">
            <a:alphaModFix/>
          </a:blip>
          <a:stretch>
            <a:fillRect/>
          </a:stretch>
        </p:blipFill>
        <p:spPr>
          <a:xfrm>
            <a:off x="3167699" y="3054575"/>
            <a:ext cx="603775" cy="60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9" name="Shape 559"/>
        <p:cNvGrpSpPr/>
        <p:nvPr/>
      </p:nvGrpSpPr>
      <p:grpSpPr>
        <a:xfrm>
          <a:off x="0" y="0"/>
          <a:ext cx="0" cy="0"/>
          <a:chOff x="0" y="0"/>
          <a:chExt cx="0" cy="0"/>
        </a:xfrm>
      </p:grpSpPr>
      <p:sp>
        <p:nvSpPr>
          <p:cNvPr id="560" name="Google Shape;560;p59"/>
          <p:cNvSpPr txBox="1"/>
          <p:nvPr>
            <p:ph type="ctrTitle"/>
          </p:nvPr>
        </p:nvSpPr>
        <p:spPr>
          <a:xfrm flipH="1">
            <a:off x="1098950" y="1393575"/>
            <a:ext cx="3258600" cy="19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 What is the system supposed to do? (~30 seconds, for people who haven’t seen it before)</a:t>
            </a:r>
            <a:endParaRPr sz="12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0"/>
          <p:cNvSpPr txBox="1"/>
          <p:nvPr>
            <p:ph type="title"/>
          </p:nvPr>
        </p:nvSpPr>
        <p:spPr>
          <a:xfrm>
            <a:off x="716250" y="543200"/>
            <a:ext cx="73602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Overview</a:t>
            </a:r>
            <a:endParaRPr/>
          </a:p>
        </p:txBody>
      </p:sp>
      <p:grpSp>
        <p:nvGrpSpPr>
          <p:cNvPr id="566" name="Google Shape;566;p60"/>
          <p:cNvGrpSpPr/>
          <p:nvPr/>
        </p:nvGrpSpPr>
        <p:grpSpPr>
          <a:xfrm>
            <a:off x="1988825" y="1127525"/>
            <a:ext cx="4815050" cy="3650100"/>
            <a:chOff x="1835700" y="950275"/>
            <a:chExt cx="4815050" cy="3650100"/>
          </a:xfrm>
        </p:grpSpPr>
        <p:pic>
          <p:nvPicPr>
            <p:cNvPr id="567" name="Google Shape;567;p60"/>
            <p:cNvPicPr preferRelativeResize="0"/>
            <p:nvPr/>
          </p:nvPicPr>
          <p:blipFill>
            <a:blip r:embed="rId3">
              <a:alphaModFix/>
            </a:blip>
            <a:stretch>
              <a:fillRect/>
            </a:stretch>
          </p:blipFill>
          <p:spPr>
            <a:xfrm>
              <a:off x="1835700" y="950275"/>
              <a:ext cx="4815050" cy="3650100"/>
            </a:xfrm>
            <a:prstGeom prst="rect">
              <a:avLst/>
            </a:prstGeom>
            <a:noFill/>
            <a:ln>
              <a:noFill/>
            </a:ln>
          </p:spPr>
        </p:pic>
        <p:pic>
          <p:nvPicPr>
            <p:cNvPr id="568" name="Google Shape;568;p60"/>
            <p:cNvPicPr preferRelativeResize="0"/>
            <p:nvPr/>
          </p:nvPicPr>
          <p:blipFill rotWithShape="1">
            <a:blip r:embed="rId4">
              <a:alphaModFix/>
            </a:blip>
            <a:srcRect b="24349" l="2676" r="0" t="3821"/>
            <a:stretch/>
          </p:blipFill>
          <p:spPr>
            <a:xfrm>
              <a:off x="2355854" y="1343460"/>
              <a:ext cx="2548869" cy="1410811"/>
            </a:xfrm>
            <a:prstGeom prst="rect">
              <a:avLst/>
            </a:prstGeom>
            <a:noFill/>
            <a:ln>
              <a:noFill/>
            </a:ln>
          </p:spPr>
        </p:pic>
        <p:pic>
          <p:nvPicPr>
            <p:cNvPr id="569" name="Google Shape;569;p60"/>
            <p:cNvPicPr preferRelativeResize="0"/>
            <p:nvPr/>
          </p:nvPicPr>
          <p:blipFill rotWithShape="1">
            <a:blip r:embed="rId4">
              <a:alphaModFix/>
            </a:blip>
            <a:srcRect b="24349" l="2676" r="0" t="3821"/>
            <a:stretch/>
          </p:blipFill>
          <p:spPr>
            <a:xfrm>
              <a:off x="4096597" y="3176613"/>
              <a:ext cx="639111" cy="353746"/>
            </a:xfrm>
            <a:prstGeom prst="rect">
              <a:avLst/>
            </a:prstGeom>
            <a:noFill/>
            <a:ln>
              <a:noFill/>
            </a:ln>
          </p:spPr>
        </p:pic>
        <p:pic>
          <p:nvPicPr>
            <p:cNvPr id="570" name="Google Shape;570;p60"/>
            <p:cNvPicPr preferRelativeResize="0"/>
            <p:nvPr/>
          </p:nvPicPr>
          <p:blipFill>
            <a:blip r:embed="rId5">
              <a:alphaModFix/>
            </a:blip>
            <a:stretch>
              <a:fillRect/>
            </a:stretch>
          </p:blipFill>
          <p:spPr>
            <a:xfrm>
              <a:off x="4248360" y="3530352"/>
              <a:ext cx="335576" cy="123875"/>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4" name="Shape 574"/>
        <p:cNvGrpSpPr/>
        <p:nvPr/>
      </p:nvGrpSpPr>
      <p:grpSpPr>
        <a:xfrm>
          <a:off x="0" y="0"/>
          <a:ext cx="0" cy="0"/>
          <a:chOff x="0" y="0"/>
          <a:chExt cx="0" cy="0"/>
        </a:xfrm>
      </p:grpSpPr>
      <p:sp>
        <p:nvSpPr>
          <p:cNvPr id="575" name="Google Shape;575;p61"/>
          <p:cNvSpPr txBox="1"/>
          <p:nvPr>
            <p:ph type="ctrTitle"/>
          </p:nvPr>
        </p:nvSpPr>
        <p:spPr>
          <a:xfrm flipH="1">
            <a:off x="1098950" y="1393575"/>
            <a:ext cx="3258600" cy="19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 Describe how it works. Note that this should be at the conceptual and architectural level,</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not at the level of code. Describe what the major ideas, techniques, and tools you used.</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2"/>
          <p:cNvSpPr txBox="1"/>
          <p:nvPr>
            <p:ph type="title"/>
          </p:nvPr>
        </p:nvSpPr>
        <p:spPr>
          <a:xfrm>
            <a:off x="311700" y="445025"/>
            <a:ext cx="396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sp>
        <p:nvSpPr>
          <p:cNvPr id="581" name="Google Shape;581;p62"/>
          <p:cNvSpPr/>
          <p:nvPr/>
        </p:nvSpPr>
        <p:spPr>
          <a:xfrm>
            <a:off x="4150250" y="1674297"/>
            <a:ext cx="4796100" cy="2638200"/>
          </a:xfrm>
          <a:prstGeom prst="roundRect">
            <a:avLst>
              <a:gd fmla="val 16667" name="adj"/>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2"/>
          <p:cNvSpPr/>
          <p:nvPr/>
        </p:nvSpPr>
        <p:spPr>
          <a:xfrm>
            <a:off x="4385575" y="2862402"/>
            <a:ext cx="4291800" cy="4497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Multimodal Interface</a:t>
            </a:r>
            <a:endParaRPr/>
          </a:p>
        </p:txBody>
      </p:sp>
      <p:sp>
        <p:nvSpPr>
          <p:cNvPr id="583" name="Google Shape;583;p62"/>
          <p:cNvSpPr/>
          <p:nvPr/>
        </p:nvSpPr>
        <p:spPr>
          <a:xfrm>
            <a:off x="5154075" y="3590240"/>
            <a:ext cx="2734500" cy="4497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UI Changes to Presentation</a:t>
            </a:r>
            <a:endParaRPr/>
          </a:p>
        </p:txBody>
      </p:sp>
      <p:cxnSp>
        <p:nvCxnSpPr>
          <p:cNvPr id="584" name="Google Shape;584;p62"/>
          <p:cNvCxnSpPr>
            <a:stCxn id="585" idx="2"/>
            <a:endCxn id="582" idx="0"/>
          </p:cNvCxnSpPr>
          <p:nvPr/>
        </p:nvCxnSpPr>
        <p:spPr>
          <a:xfrm>
            <a:off x="6524450" y="2585988"/>
            <a:ext cx="6900" cy="276300"/>
          </a:xfrm>
          <a:prstGeom prst="straightConnector1">
            <a:avLst/>
          </a:prstGeom>
          <a:noFill/>
          <a:ln cap="flat" cmpd="sng" w="9525">
            <a:solidFill>
              <a:srgbClr val="000000"/>
            </a:solidFill>
            <a:prstDash val="solid"/>
            <a:round/>
            <a:headEnd len="med" w="med" type="none"/>
            <a:tailEnd len="med" w="med" type="triangle"/>
          </a:ln>
        </p:spPr>
      </p:cxnSp>
      <p:cxnSp>
        <p:nvCxnSpPr>
          <p:cNvPr id="586" name="Google Shape;586;p62"/>
          <p:cNvCxnSpPr>
            <a:stCxn id="587" idx="2"/>
          </p:cNvCxnSpPr>
          <p:nvPr/>
        </p:nvCxnSpPr>
        <p:spPr>
          <a:xfrm>
            <a:off x="8098975" y="2586051"/>
            <a:ext cx="6900" cy="274500"/>
          </a:xfrm>
          <a:prstGeom prst="straightConnector1">
            <a:avLst/>
          </a:prstGeom>
          <a:noFill/>
          <a:ln cap="flat" cmpd="sng" w="9525">
            <a:solidFill>
              <a:srgbClr val="000000"/>
            </a:solidFill>
            <a:prstDash val="solid"/>
            <a:round/>
            <a:headEnd len="med" w="med" type="none"/>
            <a:tailEnd len="med" w="med" type="triangle"/>
          </a:ln>
        </p:spPr>
      </p:cxnSp>
      <p:cxnSp>
        <p:nvCxnSpPr>
          <p:cNvPr id="588" name="Google Shape;588;p62"/>
          <p:cNvCxnSpPr>
            <a:stCxn id="582" idx="2"/>
            <a:endCxn id="583" idx="0"/>
          </p:cNvCxnSpPr>
          <p:nvPr/>
        </p:nvCxnSpPr>
        <p:spPr>
          <a:xfrm flipH="1">
            <a:off x="6521275" y="3312102"/>
            <a:ext cx="10200" cy="278100"/>
          </a:xfrm>
          <a:prstGeom prst="straightConnector1">
            <a:avLst/>
          </a:prstGeom>
          <a:noFill/>
          <a:ln cap="flat" cmpd="sng" w="9525">
            <a:solidFill>
              <a:srgbClr val="000000"/>
            </a:solidFill>
            <a:prstDash val="solid"/>
            <a:round/>
            <a:headEnd len="med" w="med" type="none"/>
            <a:tailEnd len="med" w="med" type="triangle"/>
          </a:ln>
        </p:spPr>
      </p:cxnSp>
      <p:cxnSp>
        <p:nvCxnSpPr>
          <p:cNvPr id="589" name="Google Shape;589;p62"/>
          <p:cNvCxnSpPr>
            <a:stCxn id="583" idx="2"/>
          </p:cNvCxnSpPr>
          <p:nvPr/>
        </p:nvCxnSpPr>
        <p:spPr>
          <a:xfrm>
            <a:off x="6521325" y="4039940"/>
            <a:ext cx="4500" cy="529500"/>
          </a:xfrm>
          <a:prstGeom prst="straightConnector1">
            <a:avLst/>
          </a:prstGeom>
          <a:noFill/>
          <a:ln cap="flat" cmpd="sng" w="9525">
            <a:solidFill>
              <a:srgbClr val="000000"/>
            </a:solidFill>
            <a:prstDash val="solid"/>
            <a:round/>
            <a:headEnd len="med" w="med" type="none"/>
            <a:tailEnd len="med" w="med" type="triangle"/>
          </a:ln>
        </p:spPr>
      </p:cxnSp>
      <p:sp>
        <p:nvSpPr>
          <p:cNvPr id="590" name="Google Shape;590;p62"/>
          <p:cNvSpPr txBox="1"/>
          <p:nvPr/>
        </p:nvSpPr>
        <p:spPr>
          <a:xfrm>
            <a:off x="6066625" y="4585867"/>
            <a:ext cx="92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Output</a:t>
            </a:r>
            <a:endParaRPr i="1"/>
          </a:p>
        </p:txBody>
      </p:sp>
      <p:sp>
        <p:nvSpPr>
          <p:cNvPr id="591" name="Google Shape;591;p62"/>
          <p:cNvSpPr/>
          <p:nvPr/>
        </p:nvSpPr>
        <p:spPr>
          <a:xfrm>
            <a:off x="4065125" y="1057300"/>
            <a:ext cx="1581000" cy="5295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Presentation &amp; customizations</a:t>
            </a:r>
            <a:endParaRPr/>
          </a:p>
        </p:txBody>
      </p:sp>
      <p:cxnSp>
        <p:nvCxnSpPr>
          <p:cNvPr id="592" name="Google Shape;592;p62"/>
          <p:cNvCxnSpPr/>
          <p:nvPr/>
        </p:nvCxnSpPr>
        <p:spPr>
          <a:xfrm flipH="1">
            <a:off x="4934675" y="1588754"/>
            <a:ext cx="9000" cy="1271700"/>
          </a:xfrm>
          <a:prstGeom prst="straightConnector1">
            <a:avLst/>
          </a:prstGeom>
          <a:noFill/>
          <a:ln cap="flat" cmpd="sng" w="9525">
            <a:solidFill>
              <a:srgbClr val="000000"/>
            </a:solidFill>
            <a:prstDash val="solid"/>
            <a:round/>
            <a:headEnd len="med" w="med" type="none"/>
            <a:tailEnd len="med" w="med" type="triangle"/>
          </a:ln>
        </p:spPr>
      </p:cxnSp>
      <p:sp>
        <p:nvSpPr>
          <p:cNvPr id="587" name="Google Shape;587;p62"/>
          <p:cNvSpPr/>
          <p:nvPr/>
        </p:nvSpPr>
        <p:spPr>
          <a:xfrm>
            <a:off x="7443625" y="1909551"/>
            <a:ext cx="1310700" cy="676500"/>
          </a:xfrm>
          <a:prstGeom prst="roundRect">
            <a:avLst>
              <a:gd fmla="val 16667" name="adj"/>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Leap Motion Gesture Toolkit</a:t>
            </a:r>
            <a:endParaRPr/>
          </a:p>
        </p:txBody>
      </p:sp>
      <p:sp>
        <p:nvSpPr>
          <p:cNvPr id="593" name="Google Shape;593;p62"/>
          <p:cNvSpPr txBox="1"/>
          <p:nvPr/>
        </p:nvSpPr>
        <p:spPr>
          <a:xfrm>
            <a:off x="6056475" y="462225"/>
            <a:ext cx="92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Inputs</a:t>
            </a:r>
            <a:endParaRPr i="1"/>
          </a:p>
        </p:txBody>
      </p:sp>
      <p:sp>
        <p:nvSpPr>
          <p:cNvPr id="585" name="Google Shape;585;p62"/>
          <p:cNvSpPr/>
          <p:nvPr/>
        </p:nvSpPr>
        <p:spPr>
          <a:xfrm>
            <a:off x="5869100" y="1909488"/>
            <a:ext cx="1310700" cy="676500"/>
          </a:xfrm>
          <a:prstGeom prst="roundRect">
            <a:avLst>
              <a:gd fmla="val 18176"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Web Kit Speech Recognition</a:t>
            </a:r>
            <a:endParaRPr/>
          </a:p>
        </p:txBody>
      </p:sp>
      <p:sp>
        <p:nvSpPr>
          <p:cNvPr id="594" name="Google Shape;594;p62"/>
          <p:cNvSpPr/>
          <p:nvPr/>
        </p:nvSpPr>
        <p:spPr>
          <a:xfrm>
            <a:off x="5815425" y="1059123"/>
            <a:ext cx="1411800" cy="5295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Speech Input</a:t>
            </a:r>
            <a:endParaRPr/>
          </a:p>
        </p:txBody>
      </p:sp>
      <p:sp>
        <p:nvSpPr>
          <p:cNvPr id="595" name="Google Shape;595;p62"/>
          <p:cNvSpPr/>
          <p:nvPr/>
        </p:nvSpPr>
        <p:spPr>
          <a:xfrm>
            <a:off x="7396525" y="1059122"/>
            <a:ext cx="1411800" cy="5295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Gesture Input</a:t>
            </a:r>
            <a:endParaRPr/>
          </a:p>
        </p:txBody>
      </p:sp>
      <p:cxnSp>
        <p:nvCxnSpPr>
          <p:cNvPr id="596" name="Google Shape;596;p62"/>
          <p:cNvCxnSpPr>
            <a:stCxn id="594" idx="2"/>
            <a:endCxn id="585" idx="0"/>
          </p:cNvCxnSpPr>
          <p:nvPr/>
        </p:nvCxnSpPr>
        <p:spPr>
          <a:xfrm>
            <a:off x="6521325" y="1588623"/>
            <a:ext cx="3000" cy="321000"/>
          </a:xfrm>
          <a:prstGeom prst="straightConnector1">
            <a:avLst/>
          </a:prstGeom>
          <a:noFill/>
          <a:ln cap="flat" cmpd="sng" w="9525">
            <a:solidFill>
              <a:srgbClr val="000000"/>
            </a:solidFill>
            <a:prstDash val="solid"/>
            <a:round/>
            <a:headEnd len="med" w="med" type="none"/>
            <a:tailEnd len="med" w="med" type="triangle"/>
          </a:ln>
        </p:spPr>
      </p:cxnSp>
      <p:cxnSp>
        <p:nvCxnSpPr>
          <p:cNvPr id="597" name="Google Shape;597;p62"/>
          <p:cNvCxnSpPr>
            <a:stCxn id="595" idx="2"/>
            <a:endCxn id="587" idx="0"/>
          </p:cNvCxnSpPr>
          <p:nvPr/>
        </p:nvCxnSpPr>
        <p:spPr>
          <a:xfrm flipH="1">
            <a:off x="8099125" y="1588622"/>
            <a:ext cx="3300" cy="321000"/>
          </a:xfrm>
          <a:prstGeom prst="straightConnector1">
            <a:avLst/>
          </a:prstGeom>
          <a:noFill/>
          <a:ln cap="flat" cmpd="sng" w="9525">
            <a:solidFill>
              <a:srgbClr val="000000"/>
            </a:solidFill>
            <a:prstDash val="solid"/>
            <a:round/>
            <a:headEnd len="med" w="med" type="none"/>
            <a:tailEnd len="med" w="med" type="triangle"/>
          </a:ln>
        </p:spPr>
      </p:cxnSp>
      <p:cxnSp>
        <p:nvCxnSpPr>
          <p:cNvPr id="598" name="Google Shape;598;p62"/>
          <p:cNvCxnSpPr>
            <a:stCxn id="593" idx="2"/>
            <a:endCxn id="591" idx="0"/>
          </p:cNvCxnSpPr>
          <p:nvPr/>
        </p:nvCxnSpPr>
        <p:spPr>
          <a:xfrm flipH="1">
            <a:off x="4855725" y="862425"/>
            <a:ext cx="1665600" cy="195000"/>
          </a:xfrm>
          <a:prstGeom prst="straightConnector1">
            <a:avLst/>
          </a:prstGeom>
          <a:noFill/>
          <a:ln cap="flat" cmpd="sng" w="9525">
            <a:solidFill>
              <a:srgbClr val="000000"/>
            </a:solidFill>
            <a:prstDash val="solid"/>
            <a:round/>
            <a:headEnd len="med" w="med" type="none"/>
            <a:tailEnd len="med" w="med" type="triangle"/>
          </a:ln>
        </p:spPr>
      </p:cxnSp>
      <p:cxnSp>
        <p:nvCxnSpPr>
          <p:cNvPr id="599" name="Google Shape;599;p62"/>
          <p:cNvCxnSpPr>
            <a:stCxn id="593" idx="2"/>
            <a:endCxn id="595" idx="0"/>
          </p:cNvCxnSpPr>
          <p:nvPr/>
        </p:nvCxnSpPr>
        <p:spPr>
          <a:xfrm>
            <a:off x="6521325" y="862425"/>
            <a:ext cx="1581000" cy="196800"/>
          </a:xfrm>
          <a:prstGeom prst="straightConnector1">
            <a:avLst/>
          </a:prstGeom>
          <a:noFill/>
          <a:ln cap="flat" cmpd="sng" w="9525">
            <a:solidFill>
              <a:srgbClr val="000000"/>
            </a:solidFill>
            <a:prstDash val="solid"/>
            <a:round/>
            <a:headEnd len="med" w="med" type="none"/>
            <a:tailEnd len="med" w="med" type="triangle"/>
          </a:ln>
        </p:spPr>
      </p:cxnSp>
      <p:cxnSp>
        <p:nvCxnSpPr>
          <p:cNvPr id="600" name="Google Shape;600;p62"/>
          <p:cNvCxnSpPr>
            <a:endCxn id="594" idx="0"/>
          </p:cNvCxnSpPr>
          <p:nvPr/>
        </p:nvCxnSpPr>
        <p:spPr>
          <a:xfrm>
            <a:off x="6521325" y="862323"/>
            <a:ext cx="0" cy="1968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3"/>
          <p:cNvSpPr txBox="1"/>
          <p:nvPr>
            <p:ph idx="4294967295" type="title"/>
          </p:nvPr>
        </p:nvSpPr>
        <p:spPr>
          <a:xfrm>
            <a:off x="684825" y="444600"/>
            <a:ext cx="3738000" cy="11178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System Inputs</a:t>
            </a:r>
            <a:endParaRPr/>
          </a:p>
        </p:txBody>
      </p:sp>
      <p:sp>
        <p:nvSpPr>
          <p:cNvPr id="606" name="Google Shape;606;p63"/>
          <p:cNvSpPr/>
          <p:nvPr/>
        </p:nvSpPr>
        <p:spPr>
          <a:xfrm>
            <a:off x="1532200" y="1084125"/>
            <a:ext cx="3349800" cy="2423100"/>
          </a:xfrm>
          <a:prstGeom prst="roundRect">
            <a:avLst>
              <a:gd fmla="val 16667" name="adj"/>
            </a:avLst>
          </a:prstGeom>
          <a:solidFill>
            <a:schemeClr val="lt1"/>
          </a:solidFill>
          <a:ln cap="flat" cmpd="sng" w="2857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1"/>
                </a:solidFill>
                <a:latin typeface="Lato"/>
                <a:ea typeface="Lato"/>
                <a:cs typeface="Lato"/>
                <a:sym typeface="Lato"/>
              </a:rPr>
              <a:t>Speech Commands</a:t>
            </a:r>
            <a:endParaRPr b="1" sz="1600">
              <a:solidFill>
                <a:schemeClr val="dk1"/>
              </a:solidFill>
              <a:latin typeface="Lato"/>
              <a:ea typeface="Lato"/>
              <a:cs typeface="Lato"/>
              <a:sym typeface="Lato"/>
            </a:endParaRPr>
          </a:p>
          <a:p>
            <a:pPr indent="0" lvl="0" marL="0" rtl="0" algn="ctr">
              <a:lnSpc>
                <a:spcPct val="115000"/>
              </a:lnSpc>
              <a:spcBef>
                <a:spcPts val="0"/>
              </a:spcBef>
              <a:spcAft>
                <a:spcPts val="0"/>
              </a:spcAft>
              <a:buNone/>
            </a:pPr>
            <a:r>
              <a:t/>
            </a:r>
            <a:endParaRPr b="1"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Cue a </a:t>
            </a:r>
            <a:r>
              <a:rPr b="1" lang="en" sz="1600">
                <a:solidFill>
                  <a:schemeClr val="dk1"/>
                </a:solidFill>
                <a:latin typeface="Lato"/>
                <a:ea typeface="Lato"/>
                <a:cs typeface="Lato"/>
                <a:sym typeface="Lato"/>
              </a:rPr>
              <a:t>laser</a:t>
            </a:r>
            <a:r>
              <a:rPr lang="en" sz="1600">
                <a:solidFill>
                  <a:schemeClr val="dk1"/>
                </a:solidFill>
                <a:latin typeface="Lato"/>
                <a:ea typeface="Lato"/>
                <a:cs typeface="Lato"/>
                <a:sym typeface="Lato"/>
              </a:rPr>
              <a:t> pointer</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Slide navigation</a:t>
            </a:r>
            <a:endParaRPr sz="1600">
              <a:solidFill>
                <a:schemeClr val="dk1"/>
              </a:solidFill>
              <a:latin typeface="Lato"/>
              <a:ea typeface="Lato"/>
              <a:cs typeface="Lato"/>
              <a:sym typeface="Lato"/>
            </a:endParaRPr>
          </a:p>
          <a:p>
            <a:pPr indent="-330200" lvl="1" marL="9144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Next, previous, specific slide numbers</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Undo the last drawing (highlight, circle, text box)</a:t>
            </a:r>
            <a:endParaRPr sz="1600">
              <a:solidFill>
                <a:schemeClr val="dk1"/>
              </a:solidFill>
              <a:latin typeface="Lato"/>
              <a:ea typeface="Lato"/>
              <a:cs typeface="Lato"/>
              <a:sym typeface="Lato"/>
            </a:endParaRPr>
          </a:p>
        </p:txBody>
      </p:sp>
      <p:pic>
        <p:nvPicPr>
          <p:cNvPr id="607" name="Google Shape;607;p63"/>
          <p:cNvPicPr preferRelativeResize="0"/>
          <p:nvPr/>
        </p:nvPicPr>
        <p:blipFill>
          <a:blip r:embed="rId3">
            <a:alphaModFix/>
          </a:blip>
          <a:stretch>
            <a:fillRect/>
          </a:stretch>
        </p:blipFill>
        <p:spPr>
          <a:xfrm>
            <a:off x="2734213" y="3937687"/>
            <a:ext cx="1017725" cy="682250"/>
          </a:xfrm>
          <a:prstGeom prst="rect">
            <a:avLst/>
          </a:prstGeom>
          <a:noFill/>
          <a:ln>
            <a:noFill/>
          </a:ln>
        </p:spPr>
      </p:pic>
      <p:sp>
        <p:nvSpPr>
          <p:cNvPr id="608" name="Google Shape;608;p63"/>
          <p:cNvSpPr/>
          <p:nvPr/>
        </p:nvSpPr>
        <p:spPr>
          <a:xfrm>
            <a:off x="1532200" y="3658450"/>
            <a:ext cx="3349800" cy="1383900"/>
          </a:xfrm>
          <a:prstGeom prst="roundRect">
            <a:avLst>
              <a:gd fmla="val 16667" name="adj"/>
            </a:avLst>
          </a:prstGeom>
          <a:solidFill>
            <a:schemeClr val="lt1"/>
          </a:solidFill>
          <a:ln cap="flat" cmpd="sng" w="2857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1"/>
                </a:solidFill>
                <a:latin typeface="Lato"/>
                <a:ea typeface="Lato"/>
                <a:cs typeface="Lato"/>
                <a:sym typeface="Lato"/>
              </a:rPr>
              <a:t>Gesture Commands</a:t>
            </a:r>
            <a:endParaRPr b="1" sz="1600">
              <a:solidFill>
                <a:schemeClr val="dk1"/>
              </a:solidFill>
              <a:latin typeface="Lato"/>
              <a:ea typeface="Lato"/>
              <a:cs typeface="Lato"/>
              <a:sym typeface="Lato"/>
            </a:endParaRPr>
          </a:p>
          <a:p>
            <a:pPr indent="0" lvl="0" marL="0" rtl="0" algn="ctr">
              <a:lnSpc>
                <a:spcPct val="115000"/>
              </a:lnSpc>
              <a:spcBef>
                <a:spcPts val="0"/>
              </a:spcBef>
              <a:spcAft>
                <a:spcPts val="0"/>
              </a:spcAft>
              <a:buNone/>
            </a:pPr>
            <a:r>
              <a:t/>
            </a:r>
            <a:endParaRPr b="1" sz="10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Swipe with right/left hands to navigate slides forward and backwards</a:t>
            </a:r>
            <a:endParaRPr sz="1600">
              <a:solidFill>
                <a:schemeClr val="dk1"/>
              </a:solidFill>
              <a:latin typeface="Lato"/>
              <a:ea typeface="Lato"/>
              <a:cs typeface="Lato"/>
              <a:sym typeface="Lato"/>
            </a:endParaRPr>
          </a:p>
        </p:txBody>
      </p:sp>
      <p:pic>
        <p:nvPicPr>
          <p:cNvPr id="609" name="Google Shape;609;p63"/>
          <p:cNvPicPr preferRelativeResize="0"/>
          <p:nvPr/>
        </p:nvPicPr>
        <p:blipFill>
          <a:blip r:embed="rId4">
            <a:alphaModFix/>
          </a:blip>
          <a:stretch>
            <a:fillRect/>
          </a:stretch>
        </p:blipFill>
        <p:spPr>
          <a:xfrm>
            <a:off x="6492773" y="3861211"/>
            <a:ext cx="583214" cy="835225"/>
          </a:xfrm>
          <a:prstGeom prst="rect">
            <a:avLst/>
          </a:prstGeom>
          <a:noFill/>
          <a:ln>
            <a:noFill/>
          </a:ln>
        </p:spPr>
      </p:pic>
      <p:sp>
        <p:nvSpPr>
          <p:cNvPr id="610" name="Google Shape;610;p63"/>
          <p:cNvSpPr/>
          <p:nvPr/>
        </p:nvSpPr>
        <p:spPr>
          <a:xfrm>
            <a:off x="5109475" y="1084125"/>
            <a:ext cx="3349800" cy="3941100"/>
          </a:xfrm>
          <a:prstGeom prst="roundRect">
            <a:avLst>
              <a:gd fmla="val 16667" name="adj"/>
            </a:avLst>
          </a:prstGeom>
          <a:solidFill>
            <a:schemeClr val="lt1"/>
          </a:solidFill>
          <a:ln cap="flat" cmpd="sng" w="2857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600">
                <a:solidFill>
                  <a:schemeClr val="dk1"/>
                </a:solidFill>
                <a:latin typeface="Lato"/>
                <a:ea typeface="Lato"/>
                <a:cs typeface="Lato"/>
                <a:sym typeface="Lato"/>
              </a:rPr>
              <a:t>Speech &amp; Gesture Commands</a:t>
            </a:r>
            <a:endParaRPr b="1" sz="1600">
              <a:solidFill>
                <a:schemeClr val="dk1"/>
              </a:solidFill>
              <a:latin typeface="Lato"/>
              <a:ea typeface="Lato"/>
              <a:cs typeface="Lato"/>
              <a:sym typeface="Lato"/>
            </a:endParaRPr>
          </a:p>
          <a:p>
            <a:pPr indent="-330200" lvl="0" marL="457200" rtl="0" algn="l">
              <a:lnSpc>
                <a:spcPct val="150000"/>
              </a:lnSpc>
              <a:spcBef>
                <a:spcPts val="1600"/>
              </a:spcBef>
              <a:spcAft>
                <a:spcPts val="0"/>
              </a:spcAft>
              <a:buClr>
                <a:schemeClr val="dk1"/>
              </a:buClr>
              <a:buSzPts val="1600"/>
              <a:buFont typeface="Lato"/>
              <a:buChar char="●"/>
            </a:pPr>
            <a:r>
              <a:rPr lang="en" sz="1600">
                <a:solidFill>
                  <a:schemeClr val="dk1"/>
                </a:solidFill>
                <a:latin typeface="Lato"/>
                <a:ea typeface="Lato"/>
                <a:cs typeface="Lato"/>
                <a:sym typeface="Lato"/>
              </a:rPr>
              <a:t>Control </a:t>
            </a:r>
            <a:r>
              <a:rPr b="1" lang="en" sz="1600">
                <a:solidFill>
                  <a:schemeClr val="dk1"/>
                </a:solidFill>
                <a:latin typeface="Lato"/>
                <a:ea typeface="Lato"/>
                <a:cs typeface="Lato"/>
                <a:sym typeface="Lato"/>
              </a:rPr>
              <a:t>laser</a:t>
            </a:r>
            <a:r>
              <a:rPr lang="en" sz="1600">
                <a:solidFill>
                  <a:schemeClr val="dk1"/>
                </a:solidFill>
                <a:latin typeface="Lato"/>
                <a:ea typeface="Lato"/>
                <a:cs typeface="Lato"/>
                <a:sym typeface="Lato"/>
              </a:rPr>
              <a:t> pointer</a:t>
            </a:r>
            <a:endParaRPr sz="1600">
              <a:solidFill>
                <a:schemeClr val="dk1"/>
              </a:solidFill>
              <a:latin typeface="Lato"/>
              <a:ea typeface="Lato"/>
              <a:cs typeface="Lato"/>
              <a:sym typeface="Lato"/>
            </a:endParaRPr>
          </a:p>
          <a:p>
            <a:pPr indent="-330200" lvl="0" marL="457200" rtl="0" algn="l">
              <a:lnSpc>
                <a:spcPct val="15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Create a </a:t>
            </a:r>
            <a:r>
              <a:rPr b="1" lang="en" sz="1600">
                <a:solidFill>
                  <a:schemeClr val="dk1"/>
                </a:solidFill>
                <a:latin typeface="Lato"/>
                <a:ea typeface="Lato"/>
                <a:cs typeface="Lato"/>
                <a:sym typeface="Lato"/>
              </a:rPr>
              <a:t>circle</a:t>
            </a:r>
            <a:endParaRPr b="1" sz="1600">
              <a:solidFill>
                <a:schemeClr val="dk1"/>
              </a:solidFill>
              <a:latin typeface="Lato"/>
              <a:ea typeface="Lato"/>
              <a:cs typeface="Lato"/>
              <a:sym typeface="Lato"/>
            </a:endParaRPr>
          </a:p>
          <a:p>
            <a:pPr indent="-330200" lvl="0" marL="457200" rtl="0" algn="l">
              <a:lnSpc>
                <a:spcPct val="150000"/>
              </a:lnSpc>
              <a:spcBef>
                <a:spcPts val="0"/>
              </a:spcBef>
              <a:spcAft>
                <a:spcPts val="0"/>
              </a:spcAft>
              <a:buClr>
                <a:schemeClr val="dk1"/>
              </a:buClr>
              <a:buSzPts val="1600"/>
              <a:buFont typeface="Lato"/>
              <a:buChar char="●"/>
            </a:pPr>
            <a:r>
              <a:rPr b="1" lang="en" sz="1600">
                <a:solidFill>
                  <a:schemeClr val="dk1"/>
                </a:solidFill>
                <a:latin typeface="Lato"/>
                <a:ea typeface="Lato"/>
                <a:cs typeface="Lato"/>
                <a:sym typeface="Lato"/>
              </a:rPr>
              <a:t>Highlight</a:t>
            </a:r>
            <a:r>
              <a:rPr lang="en" sz="1600">
                <a:solidFill>
                  <a:schemeClr val="dk1"/>
                </a:solidFill>
                <a:latin typeface="Lato"/>
                <a:ea typeface="Lato"/>
                <a:cs typeface="Lato"/>
                <a:sym typeface="Lato"/>
              </a:rPr>
              <a:t> text</a:t>
            </a:r>
            <a:endParaRPr sz="1600">
              <a:solidFill>
                <a:schemeClr val="dk1"/>
              </a:solidFill>
              <a:latin typeface="Lato"/>
              <a:ea typeface="Lato"/>
              <a:cs typeface="Lato"/>
              <a:sym typeface="Lato"/>
            </a:endParaRPr>
          </a:p>
          <a:p>
            <a:pPr indent="-330200" lvl="0" marL="457200" rtl="0" algn="l">
              <a:lnSpc>
                <a:spcPct val="15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Insert </a:t>
            </a:r>
            <a:r>
              <a:rPr b="1" lang="en" sz="1600">
                <a:solidFill>
                  <a:schemeClr val="dk1"/>
                </a:solidFill>
                <a:latin typeface="Lato"/>
                <a:ea typeface="Lato"/>
                <a:cs typeface="Lato"/>
                <a:sym typeface="Lato"/>
              </a:rPr>
              <a:t>text</a:t>
            </a:r>
            <a:r>
              <a:rPr lang="en" sz="1600">
                <a:solidFill>
                  <a:schemeClr val="dk1"/>
                </a:solidFill>
                <a:latin typeface="Lato"/>
                <a:ea typeface="Lato"/>
                <a:cs typeface="Lato"/>
                <a:sym typeface="Lato"/>
              </a:rPr>
              <a:t> box</a:t>
            </a:r>
            <a:endParaRPr sz="1600">
              <a:solidFill>
                <a:schemeClr val="dk1"/>
              </a:solidFill>
              <a:latin typeface="Lato"/>
              <a:ea typeface="Lato"/>
              <a:cs typeface="Lato"/>
              <a:sym typeface="Lato"/>
            </a:endParaRPr>
          </a:p>
          <a:p>
            <a:pPr indent="0" lvl="0" marL="0" rtl="0" algn="l">
              <a:lnSpc>
                <a:spcPct val="150000"/>
              </a:lnSpc>
              <a:spcBef>
                <a:spcPts val="1600"/>
              </a:spcBef>
              <a:spcAft>
                <a:spcPts val="1600"/>
              </a:spcAft>
              <a:buNone/>
            </a:pPr>
            <a:r>
              <a:t/>
            </a:r>
            <a:endParaRPr sz="1600">
              <a:solidFill>
                <a:schemeClr val="dk1"/>
              </a:solidFill>
              <a:latin typeface="Lato"/>
              <a:ea typeface="Lato"/>
              <a:cs typeface="Lato"/>
              <a:sym typeface="Lato"/>
            </a:endParaRPr>
          </a:p>
        </p:txBody>
      </p:sp>
      <p:pic>
        <p:nvPicPr>
          <p:cNvPr id="611" name="Google Shape;611;p63"/>
          <p:cNvPicPr preferRelativeResize="0"/>
          <p:nvPr/>
        </p:nvPicPr>
        <p:blipFill>
          <a:blip r:embed="rId3">
            <a:alphaModFix/>
          </a:blip>
          <a:stretch>
            <a:fillRect/>
          </a:stretch>
        </p:blipFill>
        <p:spPr>
          <a:xfrm>
            <a:off x="684822" y="2055653"/>
            <a:ext cx="784550" cy="525950"/>
          </a:xfrm>
          <a:prstGeom prst="rect">
            <a:avLst/>
          </a:prstGeom>
          <a:noFill/>
          <a:ln>
            <a:noFill/>
          </a:ln>
        </p:spPr>
      </p:pic>
      <p:pic>
        <p:nvPicPr>
          <p:cNvPr id="612" name="Google Shape;612;p63"/>
          <p:cNvPicPr preferRelativeResize="0"/>
          <p:nvPr/>
        </p:nvPicPr>
        <p:blipFill>
          <a:blip r:embed="rId3">
            <a:alphaModFix/>
          </a:blip>
          <a:stretch>
            <a:fillRect/>
          </a:stretch>
        </p:blipFill>
        <p:spPr>
          <a:xfrm>
            <a:off x="6020572" y="4015828"/>
            <a:ext cx="784550" cy="525950"/>
          </a:xfrm>
          <a:prstGeom prst="rect">
            <a:avLst/>
          </a:prstGeom>
          <a:noFill/>
          <a:ln>
            <a:noFill/>
          </a:ln>
        </p:spPr>
      </p:pic>
      <p:pic>
        <p:nvPicPr>
          <p:cNvPr id="613" name="Google Shape;613;p63"/>
          <p:cNvPicPr preferRelativeResize="0"/>
          <p:nvPr/>
        </p:nvPicPr>
        <p:blipFill>
          <a:blip r:embed="rId4">
            <a:alphaModFix/>
          </a:blip>
          <a:stretch>
            <a:fillRect/>
          </a:stretch>
        </p:blipFill>
        <p:spPr>
          <a:xfrm>
            <a:off x="7075975" y="3924353"/>
            <a:ext cx="455454" cy="652275"/>
          </a:xfrm>
          <a:prstGeom prst="rect">
            <a:avLst/>
          </a:prstGeom>
          <a:noFill/>
          <a:ln>
            <a:noFill/>
          </a:ln>
        </p:spPr>
      </p:pic>
      <p:pic>
        <p:nvPicPr>
          <p:cNvPr id="614" name="Google Shape;614;p63"/>
          <p:cNvPicPr preferRelativeResize="0"/>
          <p:nvPr/>
        </p:nvPicPr>
        <p:blipFill>
          <a:blip r:embed="rId4">
            <a:alphaModFix/>
          </a:blip>
          <a:stretch>
            <a:fillRect/>
          </a:stretch>
        </p:blipFill>
        <p:spPr>
          <a:xfrm>
            <a:off x="849375" y="3924353"/>
            <a:ext cx="455454" cy="65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4"/>
          <p:cNvSpPr/>
          <p:nvPr/>
        </p:nvSpPr>
        <p:spPr>
          <a:xfrm>
            <a:off x="5766550" y="1219575"/>
            <a:ext cx="1476600" cy="82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4"/>
          <p:cNvSpPr/>
          <p:nvPr/>
        </p:nvSpPr>
        <p:spPr>
          <a:xfrm>
            <a:off x="6762500" y="4101850"/>
            <a:ext cx="1579200" cy="82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4"/>
          <p:cNvSpPr/>
          <p:nvPr/>
        </p:nvSpPr>
        <p:spPr>
          <a:xfrm>
            <a:off x="4684900" y="4112325"/>
            <a:ext cx="1476600" cy="82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4"/>
          <p:cNvSpPr/>
          <p:nvPr/>
        </p:nvSpPr>
        <p:spPr>
          <a:xfrm>
            <a:off x="2931550" y="4054925"/>
            <a:ext cx="1382400" cy="9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4"/>
          <p:cNvSpPr/>
          <p:nvPr/>
        </p:nvSpPr>
        <p:spPr>
          <a:xfrm>
            <a:off x="1951175" y="1205013"/>
            <a:ext cx="1382400" cy="84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4"/>
          <p:cNvSpPr/>
          <p:nvPr/>
        </p:nvSpPr>
        <p:spPr>
          <a:xfrm>
            <a:off x="854913" y="4103075"/>
            <a:ext cx="1382400" cy="849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64"/>
          <p:cNvGrpSpPr/>
          <p:nvPr/>
        </p:nvGrpSpPr>
        <p:grpSpPr>
          <a:xfrm>
            <a:off x="-1887887" y="1153200"/>
            <a:ext cx="1540200" cy="946200"/>
            <a:chOff x="4018075" y="158775"/>
            <a:chExt cx="1540200" cy="946200"/>
          </a:xfrm>
        </p:grpSpPr>
        <p:sp>
          <p:nvSpPr>
            <p:cNvPr id="626" name="Google Shape;626;p64"/>
            <p:cNvSpPr/>
            <p:nvPr/>
          </p:nvSpPr>
          <p:spPr>
            <a:xfrm>
              <a:off x="4208300" y="796575"/>
              <a:ext cx="290100" cy="30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4"/>
            <p:cNvSpPr/>
            <p:nvPr/>
          </p:nvSpPr>
          <p:spPr>
            <a:xfrm>
              <a:off x="4828300" y="796575"/>
              <a:ext cx="290100" cy="30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4"/>
            <p:cNvSpPr/>
            <p:nvPr/>
          </p:nvSpPr>
          <p:spPr>
            <a:xfrm>
              <a:off x="4018075" y="158775"/>
              <a:ext cx="1250100" cy="80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4"/>
            <p:cNvSpPr/>
            <p:nvPr/>
          </p:nvSpPr>
          <p:spPr>
            <a:xfrm>
              <a:off x="5268175" y="408975"/>
              <a:ext cx="290100" cy="47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4"/>
            <p:cNvSpPr/>
            <p:nvPr/>
          </p:nvSpPr>
          <p:spPr>
            <a:xfrm>
              <a:off x="5420575" y="485175"/>
              <a:ext cx="137700" cy="23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64"/>
          <p:cNvSpPr/>
          <p:nvPr/>
        </p:nvSpPr>
        <p:spPr>
          <a:xfrm>
            <a:off x="49138" y="1205013"/>
            <a:ext cx="1382400" cy="84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4"/>
          <p:cNvSpPr txBox="1"/>
          <p:nvPr>
            <p:ph idx="4294967295" type="title"/>
          </p:nvPr>
        </p:nvSpPr>
        <p:spPr>
          <a:xfrm>
            <a:off x="639275" y="474375"/>
            <a:ext cx="73602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Roadmap</a:t>
            </a:r>
            <a:endParaRPr/>
          </a:p>
        </p:txBody>
      </p:sp>
      <p:sp>
        <p:nvSpPr>
          <p:cNvPr id="633" name="Google Shape;633;p64"/>
          <p:cNvSpPr txBox="1"/>
          <p:nvPr>
            <p:ph idx="4294967295" type="subTitle"/>
          </p:nvPr>
        </p:nvSpPr>
        <p:spPr>
          <a:xfrm>
            <a:off x="2017325" y="1342863"/>
            <a:ext cx="1250100" cy="57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Integration of presentations</a:t>
            </a:r>
            <a:endParaRPr sz="1300"/>
          </a:p>
        </p:txBody>
      </p:sp>
      <p:sp>
        <p:nvSpPr>
          <p:cNvPr id="634" name="Google Shape;634;p64"/>
          <p:cNvSpPr txBox="1"/>
          <p:nvPr>
            <p:ph idx="4294967295" type="subTitle"/>
          </p:nvPr>
        </p:nvSpPr>
        <p:spPr>
          <a:xfrm>
            <a:off x="55600" y="1219563"/>
            <a:ext cx="1369500" cy="82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Initial s</a:t>
            </a:r>
            <a:r>
              <a:rPr lang="en" sz="1300"/>
              <a:t>peech and gesture implementation</a:t>
            </a:r>
            <a:endParaRPr sz="1300"/>
          </a:p>
        </p:txBody>
      </p:sp>
      <p:sp>
        <p:nvSpPr>
          <p:cNvPr id="635" name="Google Shape;635;p64"/>
          <p:cNvSpPr txBox="1"/>
          <p:nvPr>
            <p:ph idx="4294967295" type="subTitle"/>
          </p:nvPr>
        </p:nvSpPr>
        <p:spPr>
          <a:xfrm>
            <a:off x="2938000" y="4112325"/>
            <a:ext cx="1369500" cy="82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Addition of highlight and circle controls</a:t>
            </a:r>
            <a:endParaRPr sz="1300"/>
          </a:p>
        </p:txBody>
      </p:sp>
      <p:sp>
        <p:nvSpPr>
          <p:cNvPr id="636" name="Google Shape;636;p64"/>
          <p:cNvSpPr txBox="1"/>
          <p:nvPr>
            <p:ph idx="4294967295" type="subTitle"/>
          </p:nvPr>
        </p:nvSpPr>
        <p:spPr>
          <a:xfrm>
            <a:off x="1003275" y="4235625"/>
            <a:ext cx="1085700" cy="57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User studies &amp; feedback</a:t>
            </a:r>
            <a:endParaRPr sz="1300"/>
          </a:p>
        </p:txBody>
      </p:sp>
      <p:grpSp>
        <p:nvGrpSpPr>
          <p:cNvPr id="637" name="Google Shape;637;p64"/>
          <p:cNvGrpSpPr/>
          <p:nvPr/>
        </p:nvGrpSpPr>
        <p:grpSpPr>
          <a:xfrm>
            <a:off x="-456612" y="2213326"/>
            <a:ext cx="12960275" cy="1668649"/>
            <a:chOff x="-347675" y="1979738"/>
            <a:chExt cx="12960275" cy="1668649"/>
          </a:xfrm>
        </p:grpSpPr>
        <p:sp>
          <p:nvSpPr>
            <p:cNvPr id="638" name="Google Shape;638;p64"/>
            <p:cNvSpPr/>
            <p:nvPr/>
          </p:nvSpPr>
          <p:spPr>
            <a:xfrm>
              <a:off x="-347675" y="2016548"/>
              <a:ext cx="6449246" cy="1598695"/>
            </a:xfrm>
            <a:custGeom>
              <a:rect b="b" l="l" r="r" t="t"/>
              <a:pathLst>
                <a:path extrusionOk="0" h="84453" w="302462">
                  <a:moveTo>
                    <a:pt x="0" y="84034"/>
                  </a:moveTo>
                  <a:cubicBezTo>
                    <a:pt x="7514" y="70168"/>
                    <a:pt x="29713" y="769"/>
                    <a:pt x="45082" y="837"/>
                  </a:cubicBezTo>
                  <a:cubicBezTo>
                    <a:pt x="60451" y="905"/>
                    <a:pt x="76504" y="84581"/>
                    <a:pt x="92214" y="84444"/>
                  </a:cubicBezTo>
                  <a:cubicBezTo>
                    <a:pt x="107925" y="84307"/>
                    <a:pt x="123225" y="290"/>
                    <a:pt x="139345" y="17"/>
                  </a:cubicBezTo>
                  <a:cubicBezTo>
                    <a:pt x="155465" y="-256"/>
                    <a:pt x="173840" y="82737"/>
                    <a:pt x="188936" y="82805"/>
                  </a:cubicBezTo>
                  <a:cubicBezTo>
                    <a:pt x="204032" y="82873"/>
                    <a:pt x="216327" y="495"/>
                    <a:pt x="229920" y="427"/>
                  </a:cubicBezTo>
                  <a:cubicBezTo>
                    <a:pt x="243513" y="359"/>
                    <a:pt x="258404" y="75838"/>
                    <a:pt x="270494" y="82395"/>
                  </a:cubicBezTo>
                  <a:cubicBezTo>
                    <a:pt x="282584" y="88953"/>
                    <a:pt x="297134" y="46876"/>
                    <a:pt x="302462" y="39772"/>
                  </a:cubicBezTo>
                </a:path>
              </a:pathLst>
            </a:custGeom>
            <a:noFill/>
            <a:ln cap="flat" cmpd="sng" w="228600">
              <a:solidFill>
                <a:schemeClr val="accent2"/>
              </a:solidFill>
              <a:prstDash val="solid"/>
              <a:round/>
              <a:headEnd len="med" w="med" type="none"/>
              <a:tailEnd len="med" w="med" type="none"/>
            </a:ln>
          </p:spPr>
        </p:sp>
        <p:sp>
          <p:nvSpPr>
            <p:cNvPr id="639" name="Google Shape;639;p64"/>
            <p:cNvSpPr/>
            <p:nvPr/>
          </p:nvSpPr>
          <p:spPr>
            <a:xfrm>
              <a:off x="-347675" y="2032423"/>
              <a:ext cx="6449246" cy="1598695"/>
            </a:xfrm>
            <a:custGeom>
              <a:rect b="b" l="l" r="r" t="t"/>
              <a:pathLst>
                <a:path extrusionOk="0" h="84453" w="302462">
                  <a:moveTo>
                    <a:pt x="0" y="84034"/>
                  </a:moveTo>
                  <a:cubicBezTo>
                    <a:pt x="7514" y="70168"/>
                    <a:pt x="29713" y="769"/>
                    <a:pt x="45082" y="837"/>
                  </a:cubicBezTo>
                  <a:cubicBezTo>
                    <a:pt x="60451" y="905"/>
                    <a:pt x="76504" y="84581"/>
                    <a:pt x="92214" y="84444"/>
                  </a:cubicBezTo>
                  <a:cubicBezTo>
                    <a:pt x="107925" y="84307"/>
                    <a:pt x="123225" y="290"/>
                    <a:pt x="139345" y="17"/>
                  </a:cubicBezTo>
                  <a:cubicBezTo>
                    <a:pt x="155465" y="-256"/>
                    <a:pt x="173840" y="82737"/>
                    <a:pt x="188936" y="82805"/>
                  </a:cubicBezTo>
                  <a:cubicBezTo>
                    <a:pt x="204032" y="82873"/>
                    <a:pt x="216327" y="495"/>
                    <a:pt x="229920" y="427"/>
                  </a:cubicBezTo>
                  <a:cubicBezTo>
                    <a:pt x="243513" y="359"/>
                    <a:pt x="258404" y="75838"/>
                    <a:pt x="270494" y="82395"/>
                  </a:cubicBezTo>
                  <a:cubicBezTo>
                    <a:pt x="282584" y="88953"/>
                    <a:pt x="297134" y="46876"/>
                    <a:pt x="302462" y="39772"/>
                  </a:cubicBezTo>
                </a:path>
              </a:pathLst>
            </a:custGeom>
            <a:noFill/>
            <a:ln cap="flat" cmpd="sng" w="19050">
              <a:solidFill>
                <a:schemeClr val="lt1"/>
              </a:solidFill>
              <a:prstDash val="dash"/>
              <a:round/>
              <a:headEnd len="med" w="med" type="none"/>
              <a:tailEnd len="med" w="med" type="none"/>
            </a:ln>
          </p:spPr>
        </p:sp>
        <p:sp>
          <p:nvSpPr>
            <p:cNvPr id="640" name="Google Shape;640;p64"/>
            <p:cNvSpPr/>
            <p:nvPr/>
          </p:nvSpPr>
          <p:spPr>
            <a:xfrm rot="10800000">
              <a:off x="6051443" y="2011688"/>
              <a:ext cx="6561157" cy="1636699"/>
            </a:xfrm>
            <a:custGeom>
              <a:rect b="b" l="l" r="r" t="t"/>
              <a:pathLst>
                <a:path extrusionOk="0" h="84453" w="302462">
                  <a:moveTo>
                    <a:pt x="0" y="84034"/>
                  </a:moveTo>
                  <a:cubicBezTo>
                    <a:pt x="7514" y="70168"/>
                    <a:pt x="29713" y="769"/>
                    <a:pt x="45082" y="837"/>
                  </a:cubicBezTo>
                  <a:cubicBezTo>
                    <a:pt x="60451" y="905"/>
                    <a:pt x="76504" y="84581"/>
                    <a:pt x="92214" y="84444"/>
                  </a:cubicBezTo>
                  <a:cubicBezTo>
                    <a:pt x="107925" y="84307"/>
                    <a:pt x="123225" y="290"/>
                    <a:pt x="139345" y="17"/>
                  </a:cubicBezTo>
                  <a:cubicBezTo>
                    <a:pt x="155465" y="-256"/>
                    <a:pt x="173840" y="82737"/>
                    <a:pt x="188936" y="82805"/>
                  </a:cubicBezTo>
                  <a:cubicBezTo>
                    <a:pt x="204032" y="82873"/>
                    <a:pt x="216327" y="495"/>
                    <a:pt x="229920" y="427"/>
                  </a:cubicBezTo>
                  <a:cubicBezTo>
                    <a:pt x="243513" y="359"/>
                    <a:pt x="258404" y="75838"/>
                    <a:pt x="270494" y="82395"/>
                  </a:cubicBezTo>
                  <a:cubicBezTo>
                    <a:pt x="282584" y="88953"/>
                    <a:pt x="297134" y="46876"/>
                    <a:pt x="302462" y="39772"/>
                  </a:cubicBezTo>
                </a:path>
              </a:pathLst>
            </a:custGeom>
            <a:noFill/>
            <a:ln cap="flat" cmpd="sng" w="228600">
              <a:solidFill>
                <a:schemeClr val="accent2"/>
              </a:solidFill>
              <a:prstDash val="solid"/>
              <a:round/>
              <a:headEnd len="med" w="med" type="none"/>
              <a:tailEnd len="med" w="med" type="none"/>
            </a:ln>
          </p:spPr>
        </p:sp>
        <p:sp>
          <p:nvSpPr>
            <p:cNvPr id="641" name="Google Shape;641;p64"/>
            <p:cNvSpPr/>
            <p:nvPr/>
          </p:nvSpPr>
          <p:spPr>
            <a:xfrm rot="10800000">
              <a:off x="6051443" y="1979738"/>
              <a:ext cx="6561157" cy="1636699"/>
            </a:xfrm>
            <a:custGeom>
              <a:rect b="b" l="l" r="r" t="t"/>
              <a:pathLst>
                <a:path extrusionOk="0" h="84453" w="302462">
                  <a:moveTo>
                    <a:pt x="0" y="84034"/>
                  </a:moveTo>
                  <a:cubicBezTo>
                    <a:pt x="7514" y="70168"/>
                    <a:pt x="29713" y="769"/>
                    <a:pt x="45082" y="837"/>
                  </a:cubicBezTo>
                  <a:cubicBezTo>
                    <a:pt x="60451" y="905"/>
                    <a:pt x="76504" y="84581"/>
                    <a:pt x="92214" y="84444"/>
                  </a:cubicBezTo>
                  <a:cubicBezTo>
                    <a:pt x="107925" y="84307"/>
                    <a:pt x="123225" y="290"/>
                    <a:pt x="139345" y="17"/>
                  </a:cubicBezTo>
                  <a:cubicBezTo>
                    <a:pt x="155465" y="-256"/>
                    <a:pt x="173840" y="82737"/>
                    <a:pt x="188936" y="82805"/>
                  </a:cubicBezTo>
                  <a:cubicBezTo>
                    <a:pt x="204032" y="82873"/>
                    <a:pt x="216327" y="495"/>
                    <a:pt x="229920" y="427"/>
                  </a:cubicBezTo>
                  <a:cubicBezTo>
                    <a:pt x="243513" y="359"/>
                    <a:pt x="258404" y="75838"/>
                    <a:pt x="270494" y="82395"/>
                  </a:cubicBezTo>
                  <a:cubicBezTo>
                    <a:pt x="282584" y="88953"/>
                    <a:pt x="297134" y="46876"/>
                    <a:pt x="302462" y="39772"/>
                  </a:cubicBezTo>
                </a:path>
              </a:pathLst>
            </a:custGeom>
            <a:noFill/>
            <a:ln cap="flat" cmpd="sng" w="19050">
              <a:solidFill>
                <a:schemeClr val="lt1"/>
              </a:solidFill>
              <a:prstDash val="dash"/>
              <a:round/>
              <a:headEnd len="med" w="med" type="none"/>
              <a:tailEnd len="med" w="med" type="none"/>
            </a:ln>
          </p:spPr>
        </p:sp>
      </p:grpSp>
      <p:sp>
        <p:nvSpPr>
          <p:cNvPr id="642" name="Google Shape;642;p64"/>
          <p:cNvSpPr txBox="1"/>
          <p:nvPr>
            <p:ph idx="4294967295" type="subTitle"/>
          </p:nvPr>
        </p:nvSpPr>
        <p:spPr>
          <a:xfrm>
            <a:off x="4732000" y="4154500"/>
            <a:ext cx="1382400" cy="5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Revamping </a:t>
            </a:r>
            <a:r>
              <a:rPr b="1" lang="en" sz="1300"/>
              <a:t> of highlight and circle</a:t>
            </a:r>
            <a:endParaRPr b="1" sz="1300"/>
          </a:p>
        </p:txBody>
      </p:sp>
      <p:sp>
        <p:nvSpPr>
          <p:cNvPr id="643" name="Google Shape;643;p64"/>
          <p:cNvSpPr/>
          <p:nvPr/>
        </p:nvSpPr>
        <p:spPr>
          <a:xfrm>
            <a:off x="3865713" y="1205013"/>
            <a:ext cx="1382400" cy="849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4"/>
          <p:cNvSpPr txBox="1"/>
          <p:nvPr>
            <p:ph idx="4294967295" type="subTitle"/>
          </p:nvPr>
        </p:nvSpPr>
        <p:spPr>
          <a:xfrm>
            <a:off x="4014075" y="1342863"/>
            <a:ext cx="1085700" cy="57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User studies &amp; feedback</a:t>
            </a:r>
            <a:endParaRPr sz="1300"/>
          </a:p>
        </p:txBody>
      </p:sp>
      <p:sp>
        <p:nvSpPr>
          <p:cNvPr id="645" name="Google Shape;645;p64"/>
          <p:cNvSpPr/>
          <p:nvPr/>
        </p:nvSpPr>
        <p:spPr>
          <a:xfrm>
            <a:off x="7761563" y="1205013"/>
            <a:ext cx="1382400" cy="849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4"/>
          <p:cNvSpPr txBox="1"/>
          <p:nvPr>
            <p:ph idx="4294967295" type="subTitle"/>
          </p:nvPr>
        </p:nvSpPr>
        <p:spPr>
          <a:xfrm>
            <a:off x="7865075" y="1342863"/>
            <a:ext cx="1175400" cy="57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300"/>
              <a:t>User studies &amp; feedback</a:t>
            </a:r>
            <a:endParaRPr b="1" sz="1300"/>
          </a:p>
        </p:txBody>
      </p:sp>
      <p:sp>
        <p:nvSpPr>
          <p:cNvPr id="647" name="Google Shape;647;p64"/>
          <p:cNvSpPr txBox="1"/>
          <p:nvPr>
            <p:ph idx="4294967295" type="subTitle"/>
          </p:nvPr>
        </p:nvSpPr>
        <p:spPr>
          <a:xfrm>
            <a:off x="5786511" y="1205013"/>
            <a:ext cx="1540200" cy="40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Added text box, undo and </a:t>
            </a:r>
            <a:r>
              <a:rPr b="1" lang="en" sz="1300"/>
              <a:t>“jump to slide X”</a:t>
            </a:r>
            <a:r>
              <a:rPr b="1" lang="en" sz="1300"/>
              <a:t>features</a:t>
            </a:r>
            <a:endParaRPr b="1" sz="1300"/>
          </a:p>
        </p:txBody>
      </p:sp>
      <p:sp>
        <p:nvSpPr>
          <p:cNvPr id="648" name="Google Shape;648;p64"/>
          <p:cNvSpPr txBox="1"/>
          <p:nvPr>
            <p:ph idx="4294967295" type="subTitle"/>
          </p:nvPr>
        </p:nvSpPr>
        <p:spPr>
          <a:xfrm>
            <a:off x="6762500" y="4112325"/>
            <a:ext cx="1716000" cy="40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New UI and custom speech and gesture commands</a:t>
            </a:r>
            <a:endParaRPr b="1"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2" name="Shape 652"/>
        <p:cNvGrpSpPr/>
        <p:nvPr/>
      </p:nvGrpSpPr>
      <p:grpSpPr>
        <a:xfrm>
          <a:off x="0" y="0"/>
          <a:ext cx="0" cy="0"/>
          <a:chOff x="0" y="0"/>
          <a:chExt cx="0" cy="0"/>
        </a:xfrm>
      </p:grpSpPr>
      <p:sp>
        <p:nvSpPr>
          <p:cNvPr id="653" name="Google Shape;653;p65"/>
          <p:cNvSpPr txBox="1"/>
          <p:nvPr>
            <p:ph type="ctrTitle"/>
          </p:nvPr>
        </p:nvSpPr>
        <p:spPr>
          <a:xfrm flipH="1">
            <a:off x="1098950" y="1393575"/>
            <a:ext cx="3258600" cy="19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 Focus on an impressive demo with a real example of input and the system’s response.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vestment Fund Company Profile by Slidesgo">
  <a:themeElements>
    <a:clrScheme name="Simple Light">
      <a:dk1>
        <a:srgbClr val="2A2828"/>
      </a:dk1>
      <a:lt1>
        <a:srgbClr val="FFFFFF"/>
      </a:lt1>
      <a:dk2>
        <a:srgbClr val="FFA8A1"/>
      </a:dk2>
      <a:lt2>
        <a:srgbClr val="FEF4EA"/>
      </a:lt2>
      <a:accent1>
        <a:srgbClr val="FFD8B1"/>
      </a:accent1>
      <a:accent2>
        <a:srgbClr val="CAD5D7"/>
      </a:accent2>
      <a:accent3>
        <a:srgbClr val="212121"/>
      </a:accent3>
      <a:accent4>
        <a:srgbClr val="FFD8B1"/>
      </a:accent4>
      <a:accent5>
        <a:srgbClr val="FFA8A1"/>
      </a:accent5>
      <a:accent6>
        <a:srgbClr val="FEF4EA"/>
      </a:accent6>
      <a:hlink>
        <a:srgbClr val="3034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