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40" r:id="rId4"/>
    <p:sldMasterId id="2147483741" r:id="rId5"/>
    <p:sldMasterId id="2147483742"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
      <p:font typeface="Barlow"/>
      <p:regular r:id="rId24"/>
      <p:bold r:id="rId25"/>
      <p:italic r:id="rId26"/>
      <p:boldItalic r:id="rId27"/>
    </p:embeddedFont>
    <p:embeddedFont>
      <p:font typeface="Palanquin SemiBo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Barlow-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Barlow-italic.fntdata"/><Relationship Id="rId25" Type="http://schemas.openxmlformats.org/officeDocument/2006/relationships/font" Target="fonts/Barlow-bold.fntdata"/><Relationship Id="rId28" Type="http://schemas.openxmlformats.org/officeDocument/2006/relationships/font" Target="fonts/PalanquinSemiBold-regular.fntdata"/><Relationship Id="rId27" Type="http://schemas.openxmlformats.org/officeDocument/2006/relationships/font" Target="fonts/Barlow-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alanquinSemiBold-bold.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1abbb9c8cd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1abbb9c8cd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Gila: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Smart Slides is a handsfree, multi-modal system for dynamically controlling slideshow presentations. Let’s walk through SmartSlides behind the scenes…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1abbb9c8cd_0_3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1abbb9c8cd_0_3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Gila:</a:t>
            </a:r>
            <a:endParaRPr/>
          </a:p>
          <a:p>
            <a:pPr indent="0" lvl="0" marL="0" rtl="0" algn="l">
              <a:spcBef>
                <a:spcPts val="0"/>
              </a:spcBef>
              <a:spcAft>
                <a:spcPts val="0"/>
              </a:spcAft>
              <a:buNone/>
            </a:pPr>
            <a:r>
              <a:rPr lang="en"/>
              <a:t>SmartSlides has two forms of input in addition to the baseline mouse clicks which usually control presentations. These are speech and gesture. Using WebKit Speech Recognition and the Leap Motion’s Gesture Toolkit, we created an interface that allows users to dynamically command their slideshows while in presentation mode. Specifically, speakers can start their presentations, turn on a laser pointer, create circles on their slides in specific locations, and highlight texts or areas on their slides using simple speech commands and hand positioning. Further, speakers can freely control the laser pointer and swipe in the air to navigate slides.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1b395836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1b395836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Gila:</a:t>
            </a:r>
            <a:endParaRPr/>
          </a:p>
          <a:p>
            <a:pPr indent="0" lvl="0" marL="0" rtl="0" algn="l">
              <a:spcBef>
                <a:spcPts val="0"/>
              </a:spcBef>
              <a:spcAft>
                <a:spcPts val="0"/>
              </a:spcAft>
              <a:buNone/>
            </a:pPr>
            <a:r>
              <a:rPr lang="en"/>
              <a:t>To integrate a slides presentation, we automatically convert it to a powerpoint </a:t>
            </a:r>
            <a:r>
              <a:rPr lang="en"/>
              <a:t>using</a:t>
            </a:r>
            <a:r>
              <a:rPr lang="en"/>
              <a:t> the Slides API, and then convert that to HTML, which we can then embed directly in our site. As we’ll discuss more later, it’s </a:t>
            </a:r>
            <a:r>
              <a:rPr lang="en"/>
              <a:t>surprisingly impossible to go directly from slides to fully-manipulatable HTML, which is why we go through powerpoint.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1b39583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1b395836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Gaby:</a:t>
            </a:r>
            <a:endParaRPr/>
          </a:p>
          <a:p>
            <a:pPr indent="0" lvl="0" marL="0" rtl="0" algn="l">
              <a:spcBef>
                <a:spcPts val="0"/>
              </a:spcBef>
              <a:spcAft>
                <a:spcPts val="0"/>
              </a:spcAft>
              <a:buNone/>
            </a:pPr>
            <a:r>
              <a:rPr lang="en"/>
              <a:t>Before we show our implementation studio user study, here’s a </a:t>
            </a:r>
            <a:r>
              <a:rPr lang="en"/>
              <a:t>quick</a:t>
            </a:r>
            <a:r>
              <a:rPr lang="en"/>
              <a:t> roadmap recap: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 time we presented our system, we did not yet have an integrated slides </a:t>
            </a:r>
            <a:r>
              <a:rPr lang="en"/>
              <a:t>presentation</a:t>
            </a:r>
            <a:r>
              <a:rPr lang="en"/>
              <a:t>, and the gesture and speech recognition did not yet have UI outputs.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can integrate Google slides, powerpoint, or keynote presentations, we’ve connected our speech and gesture </a:t>
            </a:r>
            <a:r>
              <a:rPr lang="en"/>
              <a:t>recognition</a:t>
            </a:r>
            <a:r>
              <a:rPr lang="en"/>
              <a:t> to the slideshow control, and we also added real time highlighting and circle drawing. You’ll see these in action when we show our user study video on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up, we plan to iterate on the end-to-end UI, after which we’ll do a third user study, and then based on that feed we’ll implement additional features and </a:t>
            </a:r>
            <a:r>
              <a:rPr lang="en"/>
              <a:t>customizations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watch our current end-to-end system in action!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11abbb9c8cd_0_9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11abbb9c8cd_0_9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1abbb9c8cd_0_7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1abbb9c8cd_0_7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Gila:</a:t>
            </a:r>
            <a:endParaRPr/>
          </a:p>
          <a:p>
            <a:pPr indent="0" lvl="0" marL="0" rtl="0" algn="l">
              <a:spcBef>
                <a:spcPts val="0"/>
              </a:spcBef>
              <a:spcAft>
                <a:spcPts val="0"/>
              </a:spcAft>
              <a:buNone/>
            </a:pPr>
            <a:r>
              <a:rPr lang="en"/>
              <a:t>Our user gave valuable feedback regarding the different components of our system, which we have already begun to tweak for our project. The first was that swiping left and right would be a more natural hand motion for switching a slide back and forth. We originally chose the “up” motion because it had the highest accuracy when measuring with precision and recall formulas. However, we understand the tradeoff between a slightly lower accuracy system and user intuitiveness, so we have already changed this control. Now, a right swipe with the right hand moves to the next slide, and a left swipe with the left hand links the command to navigate to the previous slide.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Unfortunately, our methodology of queueing left and right keyboard button presses from gestures was unsuccessful in this iteration of the project, so our slide navigation temporarily takes advantage of simulated clicking, which only controls the “next slide” and not “previous slide” functionality. We plan to fine-tune this process for the final implementation.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our user found that the highlight </a:t>
            </a:r>
            <a:r>
              <a:rPr lang="en"/>
              <a:t>feature</a:t>
            </a:r>
            <a:r>
              <a:rPr lang="en"/>
              <a:t> was not intuitive to use, which you can see in the video. We have begun to experiment with alternative methods to highlighting and additional instructions to clarify the process.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1abbb9c8cd_0_7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1abbb9c8cd_0_7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Gaby: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this </a:t>
            </a:r>
            <a:r>
              <a:rPr lang="en">
                <a:solidFill>
                  <a:schemeClr val="dk1"/>
                </a:solidFill>
              </a:rPr>
              <a:t>round</a:t>
            </a:r>
            <a:r>
              <a:rPr lang="en">
                <a:solidFill>
                  <a:schemeClr val="dk1"/>
                </a:solidFill>
              </a:rPr>
              <a:t> of development, t</a:t>
            </a:r>
            <a:r>
              <a:rPr lang="en">
                <a:solidFill>
                  <a:schemeClr val="dk1"/>
                </a:solidFill>
              </a:rPr>
              <a:t>he biggest challenge was still embedding the presentation. After many attempts, we found that Google’s security is just too strong. So, we decided to use the Slides export to powerpoint feature. With powerpoints, we can then export to HTML and use in our site directly. On the bright side, this workaround means  our system now supports Google slides, powerpoint, and keynote presentations! To make this feel seamless for the user, we’re working on fully automating the process of converting to HTML.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Even with the embedded slides HTML, though, keypresses are still a bit unresponsive, so if anyone has experience working with programmatic keypresses, we’d love to hear your feedback!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11abbb9c8cd_0_8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11abbb9c8cd_0_8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Gaby:</a:t>
            </a:r>
            <a:endParaRPr>
              <a:solidFill>
                <a:schemeClr val="dk1"/>
              </a:solidFill>
            </a:endParaRPr>
          </a:p>
          <a:p>
            <a:pPr indent="0" lvl="0" marL="0" rtl="0" algn="l">
              <a:spcBef>
                <a:spcPts val="0"/>
              </a:spcBef>
              <a:spcAft>
                <a:spcPts val="0"/>
              </a:spcAft>
              <a:buNone/>
            </a:pPr>
            <a:r>
              <a:rPr lang="en">
                <a:solidFill>
                  <a:schemeClr val="dk1"/>
                </a:solidFill>
              </a:rPr>
              <a:t>Finally, some more concluding </a:t>
            </a:r>
            <a:r>
              <a:rPr lang="en">
                <a:solidFill>
                  <a:schemeClr val="dk1"/>
                </a:solidFill>
              </a:rPr>
              <a:t>questions</a:t>
            </a:r>
            <a:r>
              <a:rPr lang="en">
                <a:solidFill>
                  <a:schemeClr val="dk1"/>
                </a:solidFill>
              </a:rPr>
              <a:t> we have: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Should the final product have SPEECH DEBUG output?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Are </a:t>
            </a:r>
            <a:r>
              <a:rPr lang="en">
                <a:solidFill>
                  <a:schemeClr val="dk1"/>
                </a:solidFill>
              </a:rPr>
              <a:t>there any additional gestures or speech commands you’d find helpful when giving a presentation?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Again, if anyone has suggestions for fixing our programmatic keypresses, we’d love to get your input!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50" name="Shape 50"/>
        <p:cNvGrpSpPr/>
        <p:nvPr/>
      </p:nvGrpSpPr>
      <p:grpSpPr>
        <a:xfrm>
          <a:off x="0" y="0"/>
          <a:ext cx="0" cy="0"/>
          <a:chOff x="0" y="0"/>
          <a:chExt cx="0" cy="0"/>
        </a:xfrm>
      </p:grpSpPr>
      <p:sp>
        <p:nvSpPr>
          <p:cNvPr id="51" name="Google Shape;51;p13"/>
          <p:cNvSpPr txBox="1"/>
          <p:nvPr>
            <p:ph type="title"/>
          </p:nvPr>
        </p:nvSpPr>
        <p:spPr>
          <a:xfrm>
            <a:off x="716250" y="540865"/>
            <a:ext cx="2562300" cy="548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52" name="Google Shape;52;p13"/>
          <p:cNvSpPr txBox="1"/>
          <p:nvPr>
            <p:ph idx="1" type="subTitle"/>
          </p:nvPr>
        </p:nvSpPr>
        <p:spPr>
          <a:xfrm>
            <a:off x="716239" y="1382530"/>
            <a:ext cx="2130600" cy="4389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3"/>
          <p:cNvSpPr txBox="1"/>
          <p:nvPr>
            <p:ph idx="2" type="subTitle"/>
          </p:nvPr>
        </p:nvSpPr>
        <p:spPr>
          <a:xfrm>
            <a:off x="716239" y="1794884"/>
            <a:ext cx="2130600" cy="1255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 name="Google Shape;54;p13"/>
          <p:cNvSpPr txBox="1"/>
          <p:nvPr>
            <p:ph idx="3" type="subTitle"/>
          </p:nvPr>
        </p:nvSpPr>
        <p:spPr>
          <a:xfrm>
            <a:off x="6275589" y="1382530"/>
            <a:ext cx="2130600" cy="438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13"/>
          <p:cNvSpPr txBox="1"/>
          <p:nvPr>
            <p:ph idx="4" type="subTitle"/>
          </p:nvPr>
        </p:nvSpPr>
        <p:spPr>
          <a:xfrm>
            <a:off x="6275589" y="1794884"/>
            <a:ext cx="2130600" cy="1255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13"/>
          <p:cNvSpPr txBox="1"/>
          <p:nvPr>
            <p:ph idx="5" type="subTitle"/>
          </p:nvPr>
        </p:nvSpPr>
        <p:spPr>
          <a:xfrm>
            <a:off x="716239" y="3120567"/>
            <a:ext cx="2130600" cy="4389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 name="Google Shape;57;p13"/>
          <p:cNvSpPr txBox="1"/>
          <p:nvPr>
            <p:ph idx="6" type="subTitle"/>
          </p:nvPr>
        </p:nvSpPr>
        <p:spPr>
          <a:xfrm>
            <a:off x="716239" y="3532239"/>
            <a:ext cx="2130600" cy="1255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3"/>
          <p:cNvSpPr txBox="1"/>
          <p:nvPr>
            <p:ph idx="7" type="subTitle"/>
          </p:nvPr>
        </p:nvSpPr>
        <p:spPr>
          <a:xfrm>
            <a:off x="6275589" y="3120567"/>
            <a:ext cx="2130600" cy="438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3"/>
          <p:cNvSpPr txBox="1"/>
          <p:nvPr>
            <p:ph idx="8" type="subTitle"/>
          </p:nvPr>
        </p:nvSpPr>
        <p:spPr>
          <a:xfrm>
            <a:off x="6275589" y="3532239"/>
            <a:ext cx="2130600" cy="1255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0" name="Google Shape;60;p13"/>
          <p:cNvGrpSpPr/>
          <p:nvPr/>
        </p:nvGrpSpPr>
        <p:grpSpPr>
          <a:xfrm rot="5400000">
            <a:off x="8425408" y="-1217177"/>
            <a:ext cx="900907" cy="3335276"/>
            <a:chOff x="2810675" y="1400175"/>
            <a:chExt cx="1201850" cy="2625375"/>
          </a:xfrm>
        </p:grpSpPr>
        <p:sp>
          <p:nvSpPr>
            <p:cNvPr id="61" name="Google Shape;61;p13"/>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3"/>
          <p:cNvSpPr/>
          <p:nvPr/>
        </p:nvSpPr>
        <p:spPr>
          <a:xfrm rot="-3827617">
            <a:off x="6721359" y="-364131"/>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rot="10800000">
            <a:off x="-304675" y="442930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flipH="1" rot="10800000">
            <a:off x="902450" y="489057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69" name="Shape 69"/>
        <p:cNvGrpSpPr/>
        <p:nvPr/>
      </p:nvGrpSpPr>
      <p:grpSpPr>
        <a:xfrm>
          <a:off x="0" y="0"/>
          <a:ext cx="0" cy="0"/>
          <a:chOff x="0" y="0"/>
          <a:chExt cx="0" cy="0"/>
        </a:xfrm>
      </p:grpSpPr>
      <p:sp>
        <p:nvSpPr>
          <p:cNvPr id="70" name="Google Shape;70;p15"/>
          <p:cNvSpPr txBox="1"/>
          <p:nvPr>
            <p:ph type="ctrTitle"/>
          </p:nvPr>
        </p:nvSpPr>
        <p:spPr>
          <a:xfrm flipH="1">
            <a:off x="1098950" y="1393575"/>
            <a:ext cx="3258600" cy="190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3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71" name="Google Shape;71;p15"/>
          <p:cNvSpPr txBox="1"/>
          <p:nvPr>
            <p:ph idx="1" type="subTitle"/>
          </p:nvPr>
        </p:nvSpPr>
        <p:spPr>
          <a:xfrm>
            <a:off x="1098950" y="3273479"/>
            <a:ext cx="2274900" cy="7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72" name="Google Shape;72;p15"/>
          <p:cNvGrpSpPr/>
          <p:nvPr/>
        </p:nvGrpSpPr>
        <p:grpSpPr>
          <a:xfrm>
            <a:off x="-33687" y="0"/>
            <a:ext cx="1499875" cy="1607950"/>
            <a:chOff x="-33687" y="113450"/>
            <a:chExt cx="1499875" cy="1607950"/>
          </a:xfrm>
        </p:grpSpPr>
        <p:sp>
          <p:nvSpPr>
            <p:cNvPr id="73" name="Google Shape;73;p15"/>
            <p:cNvSpPr/>
            <p:nvPr/>
          </p:nvSpPr>
          <p:spPr>
            <a:xfrm flipH="1">
              <a:off x="-33687" y="113450"/>
              <a:ext cx="1002000" cy="1607950"/>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flipH="1">
              <a:off x="344813" y="13745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809088" y="420675"/>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15"/>
          <p:cNvGrpSpPr/>
          <p:nvPr/>
        </p:nvGrpSpPr>
        <p:grpSpPr>
          <a:xfrm flipH="1" rot="10800000">
            <a:off x="7856046" y="-399025"/>
            <a:ext cx="1530279" cy="1554808"/>
            <a:chOff x="-4" y="3974850"/>
            <a:chExt cx="1530279" cy="1554808"/>
          </a:xfrm>
        </p:grpSpPr>
        <p:sp>
          <p:nvSpPr>
            <p:cNvPr id="77" name="Google Shape;77;p15"/>
            <p:cNvSpPr/>
            <p:nvPr/>
          </p:nvSpPr>
          <p:spPr>
            <a:xfrm flipH="1">
              <a:off x="-4" y="3974850"/>
              <a:ext cx="1530279" cy="1554808"/>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5339" y="4016162"/>
              <a:ext cx="647343" cy="633283"/>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a:off x="85704" y="4647702"/>
              <a:ext cx="901365" cy="49476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6"/>
          <p:cNvSpPr txBox="1"/>
          <p:nvPr>
            <p:ph type="title"/>
          </p:nvPr>
        </p:nvSpPr>
        <p:spPr>
          <a:xfrm>
            <a:off x="5158350" y="2031552"/>
            <a:ext cx="3269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 name="Google Shape;82;p16"/>
          <p:cNvSpPr txBox="1"/>
          <p:nvPr>
            <p:ph hasCustomPrompt="1" idx="2" type="title"/>
          </p:nvPr>
        </p:nvSpPr>
        <p:spPr>
          <a:xfrm>
            <a:off x="5158350" y="543200"/>
            <a:ext cx="3269400" cy="1508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 name="Google Shape;83;p16"/>
          <p:cNvSpPr/>
          <p:nvPr/>
        </p:nvSpPr>
        <p:spPr>
          <a:xfrm flipH="1" rot="10800000">
            <a:off x="7517437" y="4250066"/>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flipH="1" rot="10800000">
            <a:off x="7929992" y="457162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flipH="1" rot="10800000">
            <a:off x="6962268" y="4226313"/>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flipH="1" rot="10800000">
            <a:off x="6892931" y="4769795"/>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flipH="1" rot="10800000">
            <a:off x="7857115" y="428515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flipH="1" rot="10800000">
            <a:off x="6897873" y="4225493"/>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6"/>
          <p:cNvGrpSpPr/>
          <p:nvPr/>
        </p:nvGrpSpPr>
        <p:grpSpPr>
          <a:xfrm rot="10800000">
            <a:off x="-367400" y="-29425"/>
            <a:ext cx="1834175" cy="1631050"/>
            <a:chOff x="3033525" y="2679425"/>
            <a:chExt cx="1834175" cy="1631050"/>
          </a:xfrm>
        </p:grpSpPr>
        <p:sp>
          <p:nvSpPr>
            <p:cNvPr id="90" name="Google Shape;90;p16"/>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7"/>
          <p:cNvSpPr txBox="1"/>
          <p:nvPr>
            <p:ph type="title"/>
          </p:nvPr>
        </p:nvSpPr>
        <p:spPr>
          <a:xfrm>
            <a:off x="716250" y="543200"/>
            <a:ext cx="73602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7"/>
          <p:cNvSpPr txBox="1"/>
          <p:nvPr>
            <p:ph idx="1" type="subTitle"/>
          </p:nvPr>
        </p:nvSpPr>
        <p:spPr>
          <a:xfrm>
            <a:off x="716250" y="1304825"/>
            <a:ext cx="7711500" cy="32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12121"/>
              </a:buClr>
              <a:buSzPts val="1200"/>
              <a:buFont typeface="Montserrat Medium"/>
              <a:buAutoNum type="arabicPeriod"/>
              <a:defRPr sz="1200"/>
            </a:lvl1pPr>
            <a:lvl2pPr lvl="1" rtl="0">
              <a:spcBef>
                <a:spcPts val="1600"/>
              </a:spcBef>
              <a:spcAft>
                <a:spcPts val="0"/>
              </a:spcAft>
              <a:buClr>
                <a:srgbClr val="212121"/>
              </a:buClr>
              <a:buSzPts val="1200"/>
              <a:buFont typeface="Montserrat Medium"/>
              <a:buAutoNum type="alphaLcPeriod"/>
              <a:defRPr/>
            </a:lvl2pPr>
            <a:lvl3pPr lvl="2" rtl="0">
              <a:spcBef>
                <a:spcPts val="1600"/>
              </a:spcBef>
              <a:spcAft>
                <a:spcPts val="0"/>
              </a:spcAft>
              <a:buClr>
                <a:srgbClr val="212121"/>
              </a:buClr>
              <a:buSzPts val="1200"/>
              <a:buFont typeface="Montserrat Medium"/>
              <a:buAutoNum type="romanLcPeriod"/>
              <a:defRPr/>
            </a:lvl3pPr>
            <a:lvl4pPr lvl="3" rtl="0">
              <a:spcBef>
                <a:spcPts val="1600"/>
              </a:spcBef>
              <a:spcAft>
                <a:spcPts val="0"/>
              </a:spcAft>
              <a:buClr>
                <a:srgbClr val="212121"/>
              </a:buClr>
              <a:buSzPts val="1200"/>
              <a:buFont typeface="Montserrat Medium"/>
              <a:buAutoNum type="arabicPeriod"/>
              <a:defRPr/>
            </a:lvl4pPr>
            <a:lvl5pPr lvl="4" rtl="0">
              <a:spcBef>
                <a:spcPts val="1600"/>
              </a:spcBef>
              <a:spcAft>
                <a:spcPts val="0"/>
              </a:spcAft>
              <a:buClr>
                <a:srgbClr val="212121"/>
              </a:buClr>
              <a:buSzPts val="1200"/>
              <a:buFont typeface="Montserrat Medium"/>
              <a:buAutoNum type="alphaLcPeriod"/>
              <a:defRPr/>
            </a:lvl5pPr>
            <a:lvl6pPr lvl="5" rtl="0">
              <a:spcBef>
                <a:spcPts val="1600"/>
              </a:spcBef>
              <a:spcAft>
                <a:spcPts val="0"/>
              </a:spcAft>
              <a:buClr>
                <a:srgbClr val="212121"/>
              </a:buClr>
              <a:buSzPts val="1200"/>
              <a:buFont typeface="Montserrat Medium"/>
              <a:buAutoNum type="romanLcPeriod"/>
              <a:defRPr/>
            </a:lvl6pPr>
            <a:lvl7pPr lvl="6" rtl="0">
              <a:spcBef>
                <a:spcPts val="1600"/>
              </a:spcBef>
              <a:spcAft>
                <a:spcPts val="0"/>
              </a:spcAft>
              <a:buClr>
                <a:srgbClr val="212121"/>
              </a:buClr>
              <a:buSzPts val="1200"/>
              <a:buFont typeface="Montserrat Medium"/>
              <a:buAutoNum type="arabicPeriod"/>
              <a:defRPr/>
            </a:lvl7pPr>
            <a:lvl8pPr lvl="7" rtl="0">
              <a:spcBef>
                <a:spcPts val="1600"/>
              </a:spcBef>
              <a:spcAft>
                <a:spcPts val="0"/>
              </a:spcAft>
              <a:buClr>
                <a:srgbClr val="212121"/>
              </a:buClr>
              <a:buSzPts val="1200"/>
              <a:buFont typeface="Montserrat Medium"/>
              <a:buAutoNum type="alphaLcPeriod"/>
              <a:defRPr/>
            </a:lvl8pPr>
            <a:lvl9pPr lvl="8" rtl="0">
              <a:spcBef>
                <a:spcPts val="1600"/>
              </a:spcBef>
              <a:spcAft>
                <a:spcPts val="1600"/>
              </a:spcAft>
              <a:buClr>
                <a:srgbClr val="212121"/>
              </a:buClr>
              <a:buSzPts val="1200"/>
              <a:buFont typeface="Montserrat Medium"/>
              <a:buAutoNum type="romanLcPeriod"/>
              <a:defRPr/>
            </a:lvl9pPr>
          </a:lstStyle>
          <a:p/>
        </p:txBody>
      </p:sp>
      <p:sp>
        <p:nvSpPr>
          <p:cNvPr id="96" name="Google Shape;96;p17"/>
          <p:cNvSpPr/>
          <p:nvPr/>
        </p:nvSpPr>
        <p:spPr>
          <a:xfrm rot="5400000">
            <a:off x="8019700" y="353513"/>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rot="5400000">
            <a:off x="8804375" y="123723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type="title"/>
          </p:nvPr>
        </p:nvSpPr>
        <p:spPr>
          <a:xfrm>
            <a:off x="716250" y="539496"/>
            <a:ext cx="38556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18"/>
          <p:cNvSpPr txBox="1"/>
          <p:nvPr>
            <p:ph idx="1" type="subTitle"/>
          </p:nvPr>
        </p:nvSpPr>
        <p:spPr>
          <a:xfrm>
            <a:off x="5700752" y="3875159"/>
            <a:ext cx="27225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 name="Google Shape;101;p18"/>
          <p:cNvSpPr txBox="1"/>
          <p:nvPr>
            <p:ph idx="2" type="subTitle"/>
          </p:nvPr>
        </p:nvSpPr>
        <p:spPr>
          <a:xfrm>
            <a:off x="5703750" y="2647626"/>
            <a:ext cx="27225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2" name="Google Shape;102;p18"/>
          <p:cNvSpPr txBox="1"/>
          <p:nvPr>
            <p:ph idx="3" type="subTitle"/>
          </p:nvPr>
        </p:nvSpPr>
        <p:spPr>
          <a:xfrm>
            <a:off x="5700758" y="3465340"/>
            <a:ext cx="27255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3" name="Google Shape;103;p18"/>
          <p:cNvSpPr txBox="1"/>
          <p:nvPr>
            <p:ph idx="4" type="subTitle"/>
          </p:nvPr>
        </p:nvSpPr>
        <p:spPr>
          <a:xfrm>
            <a:off x="5700753" y="2239757"/>
            <a:ext cx="27255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4" name="Google Shape;104;p18"/>
          <p:cNvSpPr/>
          <p:nvPr/>
        </p:nvSpPr>
        <p:spPr>
          <a:xfrm rot="-5400000">
            <a:off x="8053863" y="448288"/>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rot="-5400000">
            <a:off x="8422788" y="162788"/>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5400000">
            <a:off x="7546713" y="-528212"/>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5400000">
            <a:off x="6898200" y="32440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5400000">
            <a:off x="7290825" y="25652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10800000">
            <a:off x="-804162" y="4002395"/>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10800000">
            <a:off x="493733" y="4466149"/>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rot="4289554">
            <a:off x="628248" y="3795711"/>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19"/>
          <p:cNvSpPr txBox="1"/>
          <p:nvPr>
            <p:ph type="title"/>
          </p:nvPr>
        </p:nvSpPr>
        <p:spPr>
          <a:xfrm>
            <a:off x="716250" y="539496"/>
            <a:ext cx="25512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 name="Google Shape;114;p19"/>
          <p:cNvSpPr/>
          <p:nvPr/>
        </p:nvSpPr>
        <p:spPr>
          <a:xfrm>
            <a:off x="7841775" y="-2957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7932850" y="-203725"/>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 name="Shape 116"/>
        <p:cNvGrpSpPr/>
        <p:nvPr/>
      </p:nvGrpSpPr>
      <p:grpSpPr>
        <a:xfrm>
          <a:off x="0" y="0"/>
          <a:ext cx="0" cy="0"/>
          <a:chOff x="0" y="0"/>
          <a:chExt cx="0" cy="0"/>
        </a:xfrm>
      </p:grpSpPr>
      <p:sp>
        <p:nvSpPr>
          <p:cNvPr id="117" name="Google Shape;117;p20"/>
          <p:cNvSpPr txBox="1"/>
          <p:nvPr>
            <p:ph type="title"/>
          </p:nvPr>
        </p:nvSpPr>
        <p:spPr>
          <a:xfrm>
            <a:off x="716250" y="539496"/>
            <a:ext cx="2661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30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8" name="Google Shape;118;p20"/>
          <p:cNvSpPr txBox="1"/>
          <p:nvPr>
            <p:ph idx="1" type="subTitle"/>
          </p:nvPr>
        </p:nvSpPr>
        <p:spPr>
          <a:xfrm>
            <a:off x="4687050" y="1371600"/>
            <a:ext cx="26619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19" name="Google Shape;119;p20"/>
          <p:cNvSpPr/>
          <p:nvPr/>
        </p:nvSpPr>
        <p:spPr>
          <a:xfrm>
            <a:off x="7377050" y="4537325"/>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8299425" y="4540275"/>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8104875" y="3230550"/>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7675075" y="2944725"/>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8157050" y="328097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sp>
        <p:nvSpPr>
          <p:cNvPr id="125" name="Google Shape;125;p21"/>
          <p:cNvSpPr txBox="1"/>
          <p:nvPr>
            <p:ph type="title"/>
          </p:nvPr>
        </p:nvSpPr>
        <p:spPr>
          <a:xfrm>
            <a:off x="817807" y="1600200"/>
            <a:ext cx="3502200" cy="1773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900"/>
              <a:buNone/>
              <a:defRPr sz="59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26" name="Google Shape;126;p21"/>
          <p:cNvGrpSpPr/>
          <p:nvPr/>
        </p:nvGrpSpPr>
        <p:grpSpPr>
          <a:xfrm flipH="1" rot="-5400000">
            <a:off x="5372413" y="-356913"/>
            <a:ext cx="884350" cy="898525"/>
            <a:chOff x="2714650" y="3639413"/>
            <a:chExt cx="884350" cy="898525"/>
          </a:xfrm>
        </p:grpSpPr>
        <p:sp>
          <p:nvSpPr>
            <p:cNvPr id="127" name="Google Shape;127;p21"/>
            <p:cNvSpPr/>
            <p:nvPr/>
          </p:nvSpPr>
          <p:spPr>
            <a:xfrm>
              <a:off x="2714650" y="3639413"/>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2806962" y="366452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3022387" y="4028263"/>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21"/>
          <p:cNvGrpSpPr/>
          <p:nvPr/>
        </p:nvGrpSpPr>
        <p:grpSpPr>
          <a:xfrm flipH="1">
            <a:off x="6260144" y="-165852"/>
            <a:ext cx="2883746" cy="1151043"/>
            <a:chOff x="5113525" y="1300068"/>
            <a:chExt cx="2164000" cy="863757"/>
          </a:xfrm>
        </p:grpSpPr>
        <p:sp>
          <p:nvSpPr>
            <p:cNvPr id="131" name="Google Shape;131;p21"/>
            <p:cNvSpPr/>
            <p:nvPr/>
          </p:nvSpPr>
          <p:spPr>
            <a:xfrm>
              <a:off x="6268475" y="130006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1"/>
          <p:cNvSpPr/>
          <p:nvPr/>
        </p:nvSpPr>
        <p:spPr>
          <a:xfrm rot="10800000">
            <a:off x="771127" y="448800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rot="10800000">
            <a:off x="-235724" y="41300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sp>
        <p:nvSpPr>
          <p:cNvPr id="137" name="Google Shape;137;p22"/>
          <p:cNvSpPr txBox="1"/>
          <p:nvPr>
            <p:ph type="title"/>
          </p:nvPr>
        </p:nvSpPr>
        <p:spPr>
          <a:xfrm>
            <a:off x="716250" y="445578"/>
            <a:ext cx="38559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8" name="Google Shape;138;p22"/>
          <p:cNvSpPr txBox="1"/>
          <p:nvPr>
            <p:ph idx="1" type="subTitle"/>
          </p:nvPr>
        </p:nvSpPr>
        <p:spPr>
          <a:xfrm>
            <a:off x="5148200" y="1371600"/>
            <a:ext cx="28440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2"/>
          <p:cNvSpPr/>
          <p:nvPr/>
        </p:nvSpPr>
        <p:spPr>
          <a:xfrm>
            <a:off x="0" y="451265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922375" y="45126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5" name="Shape 145"/>
        <p:cNvGrpSpPr/>
        <p:nvPr/>
      </p:nvGrpSpPr>
      <p:grpSpPr>
        <a:xfrm>
          <a:off x="0" y="0"/>
          <a:ext cx="0" cy="0"/>
          <a:chOff x="0" y="0"/>
          <a:chExt cx="0" cy="0"/>
        </a:xfrm>
      </p:grpSpPr>
      <p:sp>
        <p:nvSpPr>
          <p:cNvPr id="146" name="Google Shape;146;p23"/>
          <p:cNvSpPr txBox="1"/>
          <p:nvPr>
            <p:ph idx="1" type="body"/>
          </p:nvPr>
        </p:nvSpPr>
        <p:spPr>
          <a:xfrm>
            <a:off x="3807450" y="1803625"/>
            <a:ext cx="4620300" cy="1459500"/>
          </a:xfrm>
          <a:prstGeom prst="rect">
            <a:avLst/>
          </a:prstGeom>
        </p:spPr>
        <p:txBody>
          <a:bodyPr anchorCtr="0" anchor="ctr" bIns="91425" lIns="91425" spcFirstLastPara="1" rIns="91425" wrap="square" tIns="91425">
            <a:noAutofit/>
          </a:bodyPr>
          <a:lstStyle>
            <a:lvl1pPr indent="-228600" lvl="0" marL="457200" rtl="0" algn="r">
              <a:lnSpc>
                <a:spcPct val="100000"/>
              </a:lnSpc>
              <a:spcBef>
                <a:spcPts val="0"/>
              </a:spcBef>
              <a:spcAft>
                <a:spcPts val="0"/>
              </a:spcAft>
              <a:buSzPts val="1800"/>
              <a:buNone/>
              <a:defRPr sz="3000">
                <a:latin typeface="Palanquin SemiBold"/>
                <a:ea typeface="Palanquin SemiBold"/>
                <a:cs typeface="Palanquin SemiBold"/>
                <a:sym typeface="Palanquin SemiBold"/>
              </a:defRPr>
            </a:lvl1pPr>
          </a:lstStyle>
          <a:p/>
        </p:txBody>
      </p:sp>
      <p:grpSp>
        <p:nvGrpSpPr>
          <p:cNvPr id="147" name="Google Shape;147;p23"/>
          <p:cNvGrpSpPr/>
          <p:nvPr/>
        </p:nvGrpSpPr>
        <p:grpSpPr>
          <a:xfrm rot="-5400000">
            <a:off x="7268093" y="89816"/>
            <a:ext cx="1985861" cy="1765938"/>
            <a:chOff x="3033525" y="2679425"/>
            <a:chExt cx="1834175" cy="1631050"/>
          </a:xfrm>
        </p:grpSpPr>
        <p:sp>
          <p:nvSpPr>
            <p:cNvPr id="148" name="Google Shape;148;p23"/>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3"/>
          <p:cNvSpPr/>
          <p:nvPr/>
        </p:nvSpPr>
        <p:spPr>
          <a:xfrm flipH="1" rot="10800000">
            <a:off x="7100029" y="3681857"/>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flipH="1" rot="10800000">
            <a:off x="7218006" y="4145612"/>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flipH="1" rot="-4289554">
            <a:off x="7106935" y="3475173"/>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flipH="1" rot="-4289554">
            <a:off x="7252342" y="3670160"/>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 name="Shape 155"/>
        <p:cNvGrpSpPr/>
        <p:nvPr/>
      </p:nvGrpSpPr>
      <p:grpSpPr>
        <a:xfrm>
          <a:off x="0" y="0"/>
          <a:ext cx="0" cy="0"/>
          <a:chOff x="0" y="0"/>
          <a:chExt cx="0" cy="0"/>
        </a:xfrm>
      </p:grpSpPr>
      <p:sp>
        <p:nvSpPr>
          <p:cNvPr id="156" name="Google Shape;156;p24"/>
          <p:cNvSpPr txBox="1"/>
          <p:nvPr>
            <p:ph hasCustomPrompt="1" type="title"/>
          </p:nvPr>
        </p:nvSpPr>
        <p:spPr>
          <a:xfrm>
            <a:off x="716250" y="1874250"/>
            <a:ext cx="4258200" cy="13950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8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7" name="Google Shape;157;p24"/>
          <p:cNvSpPr txBox="1"/>
          <p:nvPr>
            <p:ph idx="1" type="subTitle"/>
          </p:nvPr>
        </p:nvSpPr>
        <p:spPr>
          <a:xfrm>
            <a:off x="716250" y="3256794"/>
            <a:ext cx="1985700" cy="7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58" name="Google Shape;158;p24"/>
          <p:cNvGrpSpPr/>
          <p:nvPr/>
        </p:nvGrpSpPr>
        <p:grpSpPr>
          <a:xfrm>
            <a:off x="7541968" y="3505591"/>
            <a:ext cx="1985861" cy="1765938"/>
            <a:chOff x="3033525" y="2679425"/>
            <a:chExt cx="1834175" cy="1631050"/>
          </a:xfrm>
        </p:grpSpPr>
        <p:sp>
          <p:nvSpPr>
            <p:cNvPr id="159" name="Google Shape;159;p24"/>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24"/>
          <p:cNvGrpSpPr/>
          <p:nvPr/>
        </p:nvGrpSpPr>
        <p:grpSpPr>
          <a:xfrm flipH="1">
            <a:off x="-72825" y="0"/>
            <a:ext cx="1228400" cy="1822350"/>
            <a:chOff x="3639300" y="-576150"/>
            <a:chExt cx="1228400" cy="1822350"/>
          </a:xfrm>
        </p:grpSpPr>
        <p:sp>
          <p:nvSpPr>
            <p:cNvPr id="163" name="Google Shape;163;p24"/>
            <p:cNvSpPr/>
            <p:nvPr/>
          </p:nvSpPr>
          <p:spPr>
            <a:xfrm>
              <a:off x="4141625" y="7412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3749850" y="-576150"/>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3639300" y="-3214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p:nvPr/>
          </p:nvSpPr>
          <p:spPr>
            <a:xfrm>
              <a:off x="3841825" y="-16757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4"/>
          <p:cNvGrpSpPr/>
          <p:nvPr/>
        </p:nvGrpSpPr>
        <p:grpSpPr>
          <a:xfrm>
            <a:off x="8171375" y="-116701"/>
            <a:ext cx="1009050" cy="527050"/>
            <a:chOff x="6268475" y="1301925"/>
            <a:chExt cx="1009050" cy="527050"/>
          </a:xfrm>
        </p:grpSpPr>
        <p:sp>
          <p:nvSpPr>
            <p:cNvPr id="168" name="Google Shape;168;p24"/>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TWO_COLUMNS_1">
    <p:spTree>
      <p:nvGrpSpPr>
        <p:cNvPr id="171" name="Shape 171"/>
        <p:cNvGrpSpPr/>
        <p:nvPr/>
      </p:nvGrpSpPr>
      <p:grpSpPr>
        <a:xfrm>
          <a:off x="0" y="0"/>
          <a:ext cx="0" cy="0"/>
          <a:chOff x="0" y="0"/>
          <a:chExt cx="0" cy="0"/>
        </a:xfrm>
      </p:grpSpPr>
      <p:sp>
        <p:nvSpPr>
          <p:cNvPr id="172" name="Google Shape;172;p26"/>
          <p:cNvSpPr txBox="1"/>
          <p:nvPr>
            <p:ph type="title"/>
          </p:nvPr>
        </p:nvSpPr>
        <p:spPr>
          <a:xfrm>
            <a:off x="716250" y="539496"/>
            <a:ext cx="38556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3" name="Google Shape;173;p26"/>
          <p:cNvSpPr txBox="1"/>
          <p:nvPr>
            <p:ph idx="1" type="subTitle"/>
          </p:nvPr>
        </p:nvSpPr>
        <p:spPr>
          <a:xfrm>
            <a:off x="6874133" y="4078998"/>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4" name="Google Shape;174;p26"/>
          <p:cNvSpPr txBox="1"/>
          <p:nvPr>
            <p:ph idx="2" type="subTitle"/>
          </p:nvPr>
        </p:nvSpPr>
        <p:spPr>
          <a:xfrm>
            <a:off x="6875842" y="2851466"/>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5" name="Google Shape;175;p26"/>
          <p:cNvSpPr txBox="1"/>
          <p:nvPr>
            <p:ph idx="3" type="subTitle"/>
          </p:nvPr>
        </p:nvSpPr>
        <p:spPr>
          <a:xfrm>
            <a:off x="6874137" y="3669179"/>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6" name="Google Shape;176;p26"/>
          <p:cNvSpPr txBox="1"/>
          <p:nvPr>
            <p:ph idx="4" type="subTitle"/>
          </p:nvPr>
        </p:nvSpPr>
        <p:spPr>
          <a:xfrm>
            <a:off x="6874134" y="2443597"/>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 name="Google Shape;177;p26"/>
          <p:cNvSpPr txBox="1"/>
          <p:nvPr>
            <p:ph idx="5" type="subTitle"/>
          </p:nvPr>
        </p:nvSpPr>
        <p:spPr>
          <a:xfrm>
            <a:off x="6874987" y="1623941"/>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26"/>
          <p:cNvSpPr txBox="1"/>
          <p:nvPr>
            <p:ph idx="6" type="subTitle"/>
          </p:nvPr>
        </p:nvSpPr>
        <p:spPr>
          <a:xfrm>
            <a:off x="6873279" y="1216073"/>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26"/>
          <p:cNvSpPr txBox="1"/>
          <p:nvPr>
            <p:ph idx="7" type="subTitle"/>
          </p:nvPr>
        </p:nvSpPr>
        <p:spPr>
          <a:xfrm>
            <a:off x="720028" y="4078996"/>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0" name="Google Shape;180;p26"/>
          <p:cNvSpPr txBox="1"/>
          <p:nvPr>
            <p:ph idx="8" type="subTitle"/>
          </p:nvPr>
        </p:nvSpPr>
        <p:spPr>
          <a:xfrm>
            <a:off x="721734" y="2851464"/>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1" name="Google Shape;181;p26"/>
          <p:cNvSpPr txBox="1"/>
          <p:nvPr>
            <p:ph idx="9" type="subTitle"/>
          </p:nvPr>
        </p:nvSpPr>
        <p:spPr>
          <a:xfrm>
            <a:off x="720032" y="3669177"/>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2" name="Google Shape;182;p26"/>
          <p:cNvSpPr txBox="1"/>
          <p:nvPr>
            <p:ph idx="13" type="subTitle"/>
          </p:nvPr>
        </p:nvSpPr>
        <p:spPr>
          <a:xfrm>
            <a:off x="720029" y="2443595"/>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3" name="Google Shape;183;p26"/>
          <p:cNvSpPr txBox="1"/>
          <p:nvPr>
            <p:ph idx="14" type="subTitle"/>
          </p:nvPr>
        </p:nvSpPr>
        <p:spPr>
          <a:xfrm>
            <a:off x="720881" y="1623939"/>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84" name="Google Shape;184;p26"/>
          <p:cNvSpPr txBox="1"/>
          <p:nvPr>
            <p:ph idx="15" type="subTitle"/>
          </p:nvPr>
        </p:nvSpPr>
        <p:spPr>
          <a:xfrm>
            <a:off x="719175" y="1216071"/>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grpSp>
        <p:nvGrpSpPr>
          <p:cNvPr id="185" name="Google Shape;185;p26"/>
          <p:cNvGrpSpPr/>
          <p:nvPr/>
        </p:nvGrpSpPr>
        <p:grpSpPr>
          <a:xfrm>
            <a:off x="8204100" y="-143550"/>
            <a:ext cx="1009050" cy="527050"/>
            <a:chOff x="6268475" y="1301925"/>
            <a:chExt cx="1009050" cy="527050"/>
          </a:xfrm>
        </p:grpSpPr>
        <p:sp>
          <p:nvSpPr>
            <p:cNvPr id="186" name="Google Shape;186;p26"/>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26"/>
          <p:cNvGrpSpPr/>
          <p:nvPr/>
        </p:nvGrpSpPr>
        <p:grpSpPr>
          <a:xfrm>
            <a:off x="-69425" y="-98462"/>
            <a:ext cx="1064775" cy="1144725"/>
            <a:chOff x="499875" y="1396550"/>
            <a:chExt cx="1064775" cy="1144725"/>
          </a:xfrm>
        </p:grpSpPr>
        <p:sp>
          <p:nvSpPr>
            <p:cNvPr id="189" name="Google Shape;189;p26"/>
            <p:cNvSpPr/>
            <p:nvPr/>
          </p:nvSpPr>
          <p:spPr>
            <a:xfrm>
              <a:off x="499875" y="1404500"/>
              <a:ext cx="628800" cy="1136775"/>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191" name="Shape 191"/>
        <p:cNvGrpSpPr/>
        <p:nvPr/>
      </p:nvGrpSpPr>
      <p:grpSpPr>
        <a:xfrm>
          <a:off x="0" y="0"/>
          <a:ext cx="0" cy="0"/>
          <a:chOff x="0" y="0"/>
          <a:chExt cx="0" cy="0"/>
        </a:xfrm>
      </p:grpSpPr>
      <p:sp>
        <p:nvSpPr>
          <p:cNvPr id="192" name="Google Shape;192;p27"/>
          <p:cNvSpPr txBox="1"/>
          <p:nvPr>
            <p:ph type="title"/>
          </p:nvPr>
        </p:nvSpPr>
        <p:spPr>
          <a:xfrm>
            <a:off x="5410825" y="4006001"/>
            <a:ext cx="2970600" cy="465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400">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193" name="Google Shape;193;p27"/>
          <p:cNvSpPr txBox="1"/>
          <p:nvPr>
            <p:ph idx="1" type="subTitle"/>
          </p:nvPr>
        </p:nvSpPr>
        <p:spPr>
          <a:xfrm>
            <a:off x="5410825" y="686750"/>
            <a:ext cx="2970600" cy="2535900"/>
          </a:xfrm>
          <a:prstGeom prst="rect">
            <a:avLst/>
          </a:prstGeom>
        </p:spPr>
        <p:txBody>
          <a:bodyPr anchorCtr="0" anchor="t" bIns="91425" lIns="91425" spcFirstLastPara="1" rIns="91425" wrap="square" tIns="91425">
            <a:noAutofit/>
          </a:bodyPr>
          <a:lstStyle>
            <a:lvl1pPr lvl="0" rtl="0">
              <a:spcBef>
                <a:spcPts val="0"/>
              </a:spcBef>
              <a:spcAft>
                <a:spcPts val="0"/>
              </a:spcAft>
              <a:buSzPts val="1700"/>
              <a:buNone/>
              <a:defRPr>
                <a:latin typeface="Palanquin SemiBold"/>
                <a:ea typeface="Palanquin SemiBold"/>
                <a:cs typeface="Palanquin SemiBold"/>
                <a:sym typeface="Palanquin SemiBold"/>
              </a:defRPr>
            </a:lvl1pPr>
            <a:lvl2pPr lvl="1" rtl="0">
              <a:spcBef>
                <a:spcPts val="1600"/>
              </a:spcBef>
              <a:spcAft>
                <a:spcPts val="0"/>
              </a:spcAft>
              <a:buSzPts val="300"/>
              <a:buNone/>
              <a:defRPr sz="300"/>
            </a:lvl2pPr>
            <a:lvl3pPr lvl="2" rtl="0">
              <a:spcBef>
                <a:spcPts val="1600"/>
              </a:spcBef>
              <a:spcAft>
                <a:spcPts val="0"/>
              </a:spcAft>
              <a:buSzPts val="300"/>
              <a:buNone/>
              <a:defRPr sz="300"/>
            </a:lvl3pPr>
            <a:lvl4pPr lvl="3" rtl="0">
              <a:spcBef>
                <a:spcPts val="1600"/>
              </a:spcBef>
              <a:spcAft>
                <a:spcPts val="0"/>
              </a:spcAft>
              <a:buSzPts val="300"/>
              <a:buNone/>
              <a:defRPr sz="300"/>
            </a:lvl4pPr>
            <a:lvl5pPr lvl="4" rtl="0">
              <a:spcBef>
                <a:spcPts val="1600"/>
              </a:spcBef>
              <a:spcAft>
                <a:spcPts val="0"/>
              </a:spcAft>
              <a:buSzPts val="300"/>
              <a:buNone/>
              <a:defRPr sz="300"/>
            </a:lvl5pPr>
            <a:lvl6pPr lvl="5" rtl="0">
              <a:spcBef>
                <a:spcPts val="1600"/>
              </a:spcBef>
              <a:spcAft>
                <a:spcPts val="0"/>
              </a:spcAft>
              <a:buSzPts val="300"/>
              <a:buNone/>
              <a:defRPr sz="300"/>
            </a:lvl6pPr>
            <a:lvl7pPr lvl="6" rtl="0">
              <a:spcBef>
                <a:spcPts val="1600"/>
              </a:spcBef>
              <a:spcAft>
                <a:spcPts val="0"/>
              </a:spcAft>
              <a:buSzPts val="300"/>
              <a:buNone/>
              <a:defRPr sz="300"/>
            </a:lvl7pPr>
            <a:lvl8pPr lvl="7" rtl="0">
              <a:spcBef>
                <a:spcPts val="1600"/>
              </a:spcBef>
              <a:spcAft>
                <a:spcPts val="0"/>
              </a:spcAft>
              <a:buSzPts val="300"/>
              <a:buNone/>
              <a:defRPr sz="300"/>
            </a:lvl8pPr>
            <a:lvl9pPr lvl="8" rtl="0">
              <a:spcBef>
                <a:spcPts val="1600"/>
              </a:spcBef>
              <a:spcAft>
                <a:spcPts val="1600"/>
              </a:spcAft>
              <a:buSzPts val="300"/>
              <a:buNone/>
              <a:defRPr sz="300"/>
            </a:lvl9pPr>
          </a:lstStyle>
          <a:p/>
        </p:txBody>
      </p:sp>
      <p:grpSp>
        <p:nvGrpSpPr>
          <p:cNvPr id="194" name="Google Shape;194;p27"/>
          <p:cNvGrpSpPr/>
          <p:nvPr/>
        </p:nvGrpSpPr>
        <p:grpSpPr>
          <a:xfrm>
            <a:off x="0" y="-121125"/>
            <a:ext cx="2066700" cy="1236700"/>
            <a:chOff x="499875" y="1304575"/>
            <a:chExt cx="2066700" cy="1236700"/>
          </a:xfrm>
        </p:grpSpPr>
        <p:sp>
          <p:nvSpPr>
            <p:cNvPr id="195" name="Google Shape;195;p27"/>
            <p:cNvSpPr/>
            <p:nvPr/>
          </p:nvSpPr>
          <p:spPr>
            <a:xfrm>
              <a:off x="499875" y="1404500"/>
              <a:ext cx="628800" cy="1136775"/>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7"/>
          <p:cNvGrpSpPr/>
          <p:nvPr/>
        </p:nvGrpSpPr>
        <p:grpSpPr>
          <a:xfrm rot="-5400000">
            <a:off x="1913346" y="-321914"/>
            <a:ext cx="847718" cy="1369851"/>
            <a:chOff x="6130525" y="2382575"/>
            <a:chExt cx="1039125" cy="1679150"/>
          </a:xfrm>
        </p:grpSpPr>
        <p:sp>
          <p:nvSpPr>
            <p:cNvPr id="199" name="Google Shape;199;p27"/>
            <p:cNvSpPr/>
            <p:nvPr/>
          </p:nvSpPr>
          <p:spPr>
            <a:xfrm>
              <a:off x="6325075" y="369230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6130525" y="238257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7"/>
          <p:cNvSpPr/>
          <p:nvPr/>
        </p:nvSpPr>
        <p:spPr>
          <a:xfrm>
            <a:off x="105500" y="4153475"/>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87475" y="448972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rot="5400000">
            <a:off x="8220520" y="4001729"/>
            <a:ext cx="1501265" cy="784145"/>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rot="5400000">
            <a:off x="8698759" y="3789213"/>
            <a:ext cx="573696" cy="43685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206" name="Shape 206"/>
        <p:cNvGrpSpPr/>
        <p:nvPr/>
      </p:nvGrpSpPr>
      <p:grpSpPr>
        <a:xfrm>
          <a:off x="0" y="0"/>
          <a:ext cx="0" cy="0"/>
          <a:chOff x="0" y="0"/>
          <a:chExt cx="0" cy="0"/>
        </a:xfrm>
      </p:grpSpPr>
      <p:sp>
        <p:nvSpPr>
          <p:cNvPr id="207" name="Google Shape;207;p28"/>
          <p:cNvSpPr txBox="1"/>
          <p:nvPr>
            <p:ph type="title"/>
          </p:nvPr>
        </p:nvSpPr>
        <p:spPr>
          <a:xfrm>
            <a:off x="716250" y="543200"/>
            <a:ext cx="73602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28"/>
          <p:cNvSpPr txBox="1"/>
          <p:nvPr>
            <p:ph idx="1" type="subTitle"/>
          </p:nvPr>
        </p:nvSpPr>
        <p:spPr>
          <a:xfrm>
            <a:off x="7162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9" name="Google Shape;209;p28"/>
          <p:cNvSpPr/>
          <p:nvPr/>
        </p:nvSpPr>
        <p:spPr>
          <a:xfrm>
            <a:off x="7126767" y="-339150"/>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7244744" y="-220007"/>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rot="-6510446">
            <a:off x="7133673" y="875098"/>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rot="-6510446">
            <a:off x="7279080" y="736007"/>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8"/>
          <p:cNvGrpSpPr/>
          <p:nvPr/>
        </p:nvGrpSpPr>
        <p:grpSpPr>
          <a:xfrm rot="-5400000">
            <a:off x="647807" y="3046151"/>
            <a:ext cx="900907" cy="3335276"/>
            <a:chOff x="2810675" y="1400175"/>
            <a:chExt cx="1201850" cy="2625375"/>
          </a:xfrm>
        </p:grpSpPr>
        <p:sp>
          <p:nvSpPr>
            <p:cNvPr id="214" name="Google Shape;214;p28"/>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8"/>
          <p:cNvSpPr/>
          <p:nvPr/>
        </p:nvSpPr>
        <p:spPr>
          <a:xfrm rot="6972383">
            <a:off x="2539361" y="4634780"/>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217" name="Shape 217"/>
        <p:cNvGrpSpPr/>
        <p:nvPr/>
      </p:nvGrpSpPr>
      <p:grpSpPr>
        <a:xfrm>
          <a:off x="0" y="0"/>
          <a:ext cx="0" cy="0"/>
          <a:chOff x="0" y="0"/>
          <a:chExt cx="0" cy="0"/>
        </a:xfrm>
      </p:grpSpPr>
      <p:sp>
        <p:nvSpPr>
          <p:cNvPr id="218" name="Google Shape;218;p29"/>
          <p:cNvSpPr txBox="1"/>
          <p:nvPr>
            <p:ph type="title"/>
          </p:nvPr>
        </p:nvSpPr>
        <p:spPr>
          <a:xfrm>
            <a:off x="716250" y="543200"/>
            <a:ext cx="73602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29"/>
          <p:cNvSpPr txBox="1"/>
          <p:nvPr>
            <p:ph idx="1" type="subTitle"/>
          </p:nvPr>
        </p:nvSpPr>
        <p:spPr>
          <a:xfrm>
            <a:off x="49246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20" name="Google Shape;220;p29"/>
          <p:cNvGrpSpPr/>
          <p:nvPr/>
        </p:nvGrpSpPr>
        <p:grpSpPr>
          <a:xfrm>
            <a:off x="7541968" y="3505591"/>
            <a:ext cx="1985861" cy="1765938"/>
            <a:chOff x="3033525" y="2679425"/>
            <a:chExt cx="1834175" cy="1631050"/>
          </a:xfrm>
        </p:grpSpPr>
        <p:sp>
          <p:nvSpPr>
            <p:cNvPr id="221" name="Google Shape;221;p29"/>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9"/>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228" name="Shape 228"/>
        <p:cNvGrpSpPr/>
        <p:nvPr/>
      </p:nvGrpSpPr>
      <p:grpSpPr>
        <a:xfrm>
          <a:off x="0" y="0"/>
          <a:ext cx="0" cy="0"/>
          <a:chOff x="0" y="0"/>
          <a:chExt cx="0" cy="0"/>
        </a:xfrm>
      </p:grpSpPr>
      <p:sp>
        <p:nvSpPr>
          <p:cNvPr id="229" name="Google Shape;229;p30"/>
          <p:cNvSpPr txBox="1"/>
          <p:nvPr>
            <p:ph type="title"/>
          </p:nvPr>
        </p:nvSpPr>
        <p:spPr>
          <a:xfrm>
            <a:off x="716250" y="543200"/>
            <a:ext cx="73578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30"/>
          <p:cNvSpPr txBox="1"/>
          <p:nvPr>
            <p:ph idx="1" type="subTitle"/>
          </p:nvPr>
        </p:nvSpPr>
        <p:spPr>
          <a:xfrm>
            <a:off x="7162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31" name="Google Shape;231;p30"/>
          <p:cNvGrpSpPr/>
          <p:nvPr/>
        </p:nvGrpSpPr>
        <p:grpSpPr>
          <a:xfrm>
            <a:off x="-33687" y="3415800"/>
            <a:ext cx="1499875" cy="1607950"/>
            <a:chOff x="-33687" y="113450"/>
            <a:chExt cx="1499875" cy="1607950"/>
          </a:xfrm>
        </p:grpSpPr>
        <p:sp>
          <p:nvSpPr>
            <p:cNvPr id="232" name="Google Shape;232;p30"/>
            <p:cNvSpPr/>
            <p:nvPr/>
          </p:nvSpPr>
          <p:spPr>
            <a:xfrm flipH="1">
              <a:off x="-33687" y="113450"/>
              <a:ext cx="1002000" cy="1607950"/>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flipH="1">
              <a:off x="344813" y="13745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flipH="1">
              <a:off x="809088" y="420675"/>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30"/>
          <p:cNvSpPr/>
          <p:nvPr/>
        </p:nvSpPr>
        <p:spPr>
          <a:xfrm flipH="1" rot="1217948">
            <a:off x="7082284" y="-477709"/>
            <a:ext cx="1422297" cy="742898"/>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flipH="1" rot="1217948">
            <a:off x="7839205" y="100054"/>
            <a:ext cx="2105396" cy="1064062"/>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flipH="1" rot="1217948">
            <a:off x="7869547" y="-199119"/>
            <a:ext cx="543519" cy="413876"/>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flipH="1" rot="1217872">
            <a:off x="8321229" y="-28425"/>
            <a:ext cx="1493672" cy="754898"/>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ONE_COLUMN_TEXT_2">
    <p:spTree>
      <p:nvGrpSpPr>
        <p:cNvPr id="239" name="Shape 239"/>
        <p:cNvGrpSpPr/>
        <p:nvPr/>
      </p:nvGrpSpPr>
      <p:grpSpPr>
        <a:xfrm>
          <a:off x="0" y="0"/>
          <a:ext cx="0" cy="0"/>
          <a:chOff x="0" y="0"/>
          <a:chExt cx="0" cy="0"/>
        </a:xfrm>
      </p:grpSpPr>
      <p:sp>
        <p:nvSpPr>
          <p:cNvPr id="240" name="Google Shape;240;p31"/>
          <p:cNvSpPr/>
          <p:nvPr/>
        </p:nvSpPr>
        <p:spPr>
          <a:xfrm flipH="1" rot="-9275902">
            <a:off x="3388571" y="3162920"/>
            <a:ext cx="723888" cy="1105844"/>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flipH="1" rot="-9275902">
            <a:off x="3354391" y="3523629"/>
            <a:ext cx="291343" cy="39290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rot="-5400000">
            <a:off x="5088475" y="4368536"/>
            <a:ext cx="976415" cy="668313"/>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
          <p:cNvSpPr/>
          <p:nvPr/>
        </p:nvSpPr>
        <p:spPr>
          <a:xfrm>
            <a:off x="716450" y="2438025"/>
            <a:ext cx="1920300" cy="270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31"/>
          <p:cNvGrpSpPr/>
          <p:nvPr/>
        </p:nvGrpSpPr>
        <p:grpSpPr>
          <a:xfrm rot="10800000">
            <a:off x="-164768" y="4156051"/>
            <a:ext cx="1642200" cy="1192850"/>
            <a:chOff x="924375" y="1304575"/>
            <a:chExt cx="1642200" cy="1192850"/>
          </a:xfrm>
        </p:grpSpPr>
        <p:sp>
          <p:nvSpPr>
            <p:cNvPr id="245" name="Google Shape;245;p31"/>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1"/>
          <p:cNvSpPr/>
          <p:nvPr/>
        </p:nvSpPr>
        <p:spPr>
          <a:xfrm>
            <a:off x="3611850" y="3037825"/>
            <a:ext cx="1920300" cy="21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6507200" y="3818175"/>
            <a:ext cx="1920300" cy="135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txBox="1"/>
          <p:nvPr>
            <p:ph type="title"/>
          </p:nvPr>
        </p:nvSpPr>
        <p:spPr>
          <a:xfrm>
            <a:off x="716050" y="539496"/>
            <a:ext cx="2553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50" name="Google Shape;250;p31"/>
          <p:cNvSpPr txBox="1"/>
          <p:nvPr>
            <p:ph idx="1" type="subTitle"/>
          </p:nvPr>
        </p:nvSpPr>
        <p:spPr>
          <a:xfrm>
            <a:off x="716450" y="1769919"/>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1" name="Google Shape;251;p31"/>
          <p:cNvSpPr txBox="1"/>
          <p:nvPr>
            <p:ph hasCustomPrompt="1" idx="2" type="title"/>
          </p:nvPr>
        </p:nvSpPr>
        <p:spPr>
          <a:xfrm>
            <a:off x="716450" y="1249590"/>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52" name="Google Shape;252;p31"/>
          <p:cNvSpPr txBox="1"/>
          <p:nvPr>
            <p:ph idx="3" type="subTitle"/>
          </p:nvPr>
        </p:nvSpPr>
        <p:spPr>
          <a:xfrm>
            <a:off x="3611825" y="2354747"/>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3" name="Google Shape;253;p31"/>
          <p:cNvSpPr txBox="1"/>
          <p:nvPr>
            <p:ph hasCustomPrompt="1" idx="4" type="title"/>
          </p:nvPr>
        </p:nvSpPr>
        <p:spPr>
          <a:xfrm>
            <a:off x="3611825" y="1834419"/>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54" name="Google Shape;254;p31"/>
          <p:cNvSpPr txBox="1"/>
          <p:nvPr>
            <p:ph idx="5" type="subTitle"/>
          </p:nvPr>
        </p:nvSpPr>
        <p:spPr>
          <a:xfrm>
            <a:off x="6507200" y="3159521"/>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55" name="Google Shape;255;p31"/>
          <p:cNvSpPr txBox="1"/>
          <p:nvPr>
            <p:ph hasCustomPrompt="1" idx="6" type="title"/>
          </p:nvPr>
        </p:nvSpPr>
        <p:spPr>
          <a:xfrm>
            <a:off x="6507200" y="2639192"/>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grpSp>
        <p:nvGrpSpPr>
          <p:cNvPr id="256" name="Google Shape;256;p31"/>
          <p:cNvGrpSpPr/>
          <p:nvPr/>
        </p:nvGrpSpPr>
        <p:grpSpPr>
          <a:xfrm flipH="1" rot="10800000">
            <a:off x="7393975" y="-88825"/>
            <a:ext cx="1834175" cy="1631050"/>
            <a:chOff x="3033525" y="2679425"/>
            <a:chExt cx="1834175" cy="1631050"/>
          </a:xfrm>
        </p:grpSpPr>
        <p:sp>
          <p:nvSpPr>
            <p:cNvPr id="257" name="Google Shape;257;p31"/>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31"/>
          <p:cNvGrpSpPr/>
          <p:nvPr/>
        </p:nvGrpSpPr>
        <p:grpSpPr>
          <a:xfrm rot="5667719">
            <a:off x="7294962" y="531407"/>
            <a:ext cx="753523" cy="635695"/>
            <a:chOff x="3639300" y="1616750"/>
            <a:chExt cx="753500" cy="635675"/>
          </a:xfrm>
        </p:grpSpPr>
        <p:sp>
          <p:nvSpPr>
            <p:cNvPr id="261" name="Google Shape;261;p31"/>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NE_COLUMN_TEXT_1">
    <p:spTree>
      <p:nvGrpSpPr>
        <p:cNvPr id="263" name="Shape 263"/>
        <p:cNvGrpSpPr/>
        <p:nvPr/>
      </p:nvGrpSpPr>
      <p:grpSpPr>
        <a:xfrm>
          <a:off x="0" y="0"/>
          <a:ext cx="0" cy="0"/>
          <a:chOff x="0" y="0"/>
          <a:chExt cx="0" cy="0"/>
        </a:xfrm>
      </p:grpSpPr>
      <p:sp>
        <p:nvSpPr>
          <p:cNvPr id="264" name="Google Shape;264;p32"/>
          <p:cNvSpPr txBox="1"/>
          <p:nvPr>
            <p:ph type="title"/>
          </p:nvPr>
        </p:nvSpPr>
        <p:spPr>
          <a:xfrm>
            <a:off x="716050" y="539496"/>
            <a:ext cx="2553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grpSp>
        <p:nvGrpSpPr>
          <p:cNvPr id="265" name="Google Shape;265;p32"/>
          <p:cNvGrpSpPr/>
          <p:nvPr/>
        </p:nvGrpSpPr>
        <p:grpSpPr>
          <a:xfrm>
            <a:off x="8166950" y="-128750"/>
            <a:ext cx="1009050" cy="527050"/>
            <a:chOff x="6268475" y="1301925"/>
            <a:chExt cx="1009050" cy="527050"/>
          </a:xfrm>
        </p:grpSpPr>
        <p:sp>
          <p:nvSpPr>
            <p:cNvPr id="266" name="Google Shape;266;p32"/>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32"/>
          <p:cNvGrpSpPr/>
          <p:nvPr/>
        </p:nvGrpSpPr>
        <p:grpSpPr>
          <a:xfrm rot="-5400000">
            <a:off x="-457762" y="4032513"/>
            <a:ext cx="1592725" cy="754900"/>
            <a:chOff x="5113525" y="1408925"/>
            <a:chExt cx="1592725" cy="754900"/>
          </a:xfrm>
        </p:grpSpPr>
        <p:sp>
          <p:nvSpPr>
            <p:cNvPr id="269" name="Google Shape;269;p32"/>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71" name="Shape 271"/>
        <p:cNvGrpSpPr/>
        <p:nvPr/>
      </p:nvGrpSpPr>
      <p:grpSpPr>
        <a:xfrm>
          <a:off x="0" y="0"/>
          <a:ext cx="0" cy="0"/>
          <a:chOff x="0" y="0"/>
          <a:chExt cx="0" cy="0"/>
        </a:xfrm>
      </p:grpSpPr>
      <p:sp>
        <p:nvSpPr>
          <p:cNvPr id="272" name="Google Shape;272;p33"/>
          <p:cNvSpPr txBox="1"/>
          <p:nvPr>
            <p:ph type="title"/>
          </p:nvPr>
        </p:nvSpPr>
        <p:spPr>
          <a:xfrm>
            <a:off x="2412150" y="539496"/>
            <a:ext cx="43197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273" name="Google Shape;273;p33"/>
          <p:cNvSpPr txBox="1"/>
          <p:nvPr>
            <p:ph idx="1" type="subTitle"/>
          </p:nvPr>
        </p:nvSpPr>
        <p:spPr>
          <a:xfrm>
            <a:off x="1097249" y="1496110"/>
            <a:ext cx="15792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4" name="Google Shape;274;p33"/>
          <p:cNvSpPr txBox="1"/>
          <p:nvPr>
            <p:ph idx="2" type="subTitle"/>
          </p:nvPr>
        </p:nvSpPr>
        <p:spPr>
          <a:xfrm>
            <a:off x="716250" y="2185660"/>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5" name="Google Shape;275;p33"/>
          <p:cNvSpPr txBox="1"/>
          <p:nvPr>
            <p:ph idx="3" type="subTitle"/>
          </p:nvPr>
        </p:nvSpPr>
        <p:spPr>
          <a:xfrm>
            <a:off x="6661463" y="1496110"/>
            <a:ext cx="1581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6" name="Google Shape;276;p33"/>
          <p:cNvSpPr txBox="1"/>
          <p:nvPr>
            <p:ph idx="4" type="subTitle"/>
          </p:nvPr>
        </p:nvSpPr>
        <p:spPr>
          <a:xfrm>
            <a:off x="6297150" y="2185660"/>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7" name="Google Shape;277;p33"/>
          <p:cNvSpPr txBox="1"/>
          <p:nvPr>
            <p:ph idx="5" type="subTitle"/>
          </p:nvPr>
        </p:nvSpPr>
        <p:spPr>
          <a:xfrm>
            <a:off x="1097250" y="3200920"/>
            <a:ext cx="1194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8" name="Google Shape;278;p33"/>
          <p:cNvSpPr txBox="1"/>
          <p:nvPr>
            <p:ph idx="6" type="subTitle"/>
          </p:nvPr>
        </p:nvSpPr>
        <p:spPr>
          <a:xfrm>
            <a:off x="716250" y="3888622"/>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9" name="Google Shape;279;p33"/>
          <p:cNvSpPr txBox="1"/>
          <p:nvPr>
            <p:ph idx="7" type="subTitle"/>
          </p:nvPr>
        </p:nvSpPr>
        <p:spPr>
          <a:xfrm>
            <a:off x="6661463" y="3200920"/>
            <a:ext cx="1581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0" name="Google Shape;280;p33"/>
          <p:cNvSpPr txBox="1"/>
          <p:nvPr>
            <p:ph idx="8" type="subTitle"/>
          </p:nvPr>
        </p:nvSpPr>
        <p:spPr>
          <a:xfrm>
            <a:off x="6297150" y="3888622"/>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1" name="Google Shape;281;p33"/>
          <p:cNvSpPr txBox="1"/>
          <p:nvPr>
            <p:ph hasCustomPrompt="1" idx="9" type="title"/>
          </p:nvPr>
        </p:nvSpPr>
        <p:spPr>
          <a:xfrm>
            <a:off x="716250" y="1481479"/>
            <a:ext cx="4662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82" name="Google Shape;282;p33"/>
          <p:cNvSpPr txBox="1"/>
          <p:nvPr>
            <p:ph hasCustomPrompt="1" idx="13" type="title"/>
          </p:nvPr>
        </p:nvSpPr>
        <p:spPr>
          <a:xfrm>
            <a:off x="6297150" y="1481471"/>
            <a:ext cx="4653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83" name="Google Shape;283;p33"/>
          <p:cNvSpPr txBox="1"/>
          <p:nvPr>
            <p:ph hasCustomPrompt="1" idx="14" type="title"/>
          </p:nvPr>
        </p:nvSpPr>
        <p:spPr>
          <a:xfrm>
            <a:off x="716250" y="3185876"/>
            <a:ext cx="4662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84" name="Google Shape;284;p33"/>
          <p:cNvSpPr txBox="1"/>
          <p:nvPr>
            <p:ph hasCustomPrompt="1" idx="15" type="title"/>
          </p:nvPr>
        </p:nvSpPr>
        <p:spPr>
          <a:xfrm>
            <a:off x="6297150" y="3185870"/>
            <a:ext cx="4653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285" name="Google Shape;285;p33"/>
          <p:cNvSpPr/>
          <p:nvPr/>
        </p:nvSpPr>
        <p:spPr>
          <a:xfrm>
            <a:off x="8204100" y="-1008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3"/>
          <p:cNvSpPr/>
          <p:nvPr/>
        </p:nvSpPr>
        <p:spPr>
          <a:xfrm>
            <a:off x="8256275" y="617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589400" y="-70872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590275" y="15506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2">
    <p:spTree>
      <p:nvGrpSpPr>
        <p:cNvPr id="289" name="Shape 289"/>
        <p:cNvGrpSpPr/>
        <p:nvPr/>
      </p:nvGrpSpPr>
      <p:grpSpPr>
        <a:xfrm>
          <a:off x="0" y="0"/>
          <a:ext cx="0" cy="0"/>
          <a:chOff x="0" y="0"/>
          <a:chExt cx="0" cy="0"/>
        </a:xfrm>
      </p:grpSpPr>
      <p:sp>
        <p:nvSpPr>
          <p:cNvPr id="290" name="Google Shape;290;p34"/>
          <p:cNvSpPr txBox="1"/>
          <p:nvPr>
            <p:ph type="title"/>
          </p:nvPr>
        </p:nvSpPr>
        <p:spPr>
          <a:xfrm>
            <a:off x="716262" y="539496"/>
            <a:ext cx="2784900" cy="20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291" name="Google Shape;291;p34"/>
          <p:cNvSpPr txBox="1"/>
          <p:nvPr>
            <p:ph idx="1" type="subTitle"/>
          </p:nvPr>
        </p:nvSpPr>
        <p:spPr>
          <a:xfrm>
            <a:off x="716250" y="2266350"/>
            <a:ext cx="2055600" cy="113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92" name="Google Shape;292;p34"/>
          <p:cNvGrpSpPr/>
          <p:nvPr/>
        </p:nvGrpSpPr>
        <p:grpSpPr>
          <a:xfrm rot="1515244">
            <a:off x="3967553" y="2625257"/>
            <a:ext cx="2307987" cy="1676459"/>
            <a:chOff x="924375" y="1304575"/>
            <a:chExt cx="1642200" cy="1192850"/>
          </a:xfrm>
        </p:grpSpPr>
        <p:sp>
          <p:nvSpPr>
            <p:cNvPr id="293" name="Google Shape;293;p34"/>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34"/>
          <p:cNvGrpSpPr/>
          <p:nvPr/>
        </p:nvGrpSpPr>
        <p:grpSpPr>
          <a:xfrm rot="-1846565">
            <a:off x="2740505" y="3353532"/>
            <a:ext cx="990530" cy="893677"/>
            <a:chOff x="5700725" y="2096750"/>
            <a:chExt cx="990500" cy="893650"/>
          </a:xfrm>
        </p:grpSpPr>
        <p:sp>
          <p:nvSpPr>
            <p:cNvPr id="296" name="Google Shape;296;p34"/>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ONE_COLUMN_TEXT_2_1">
    <p:spTree>
      <p:nvGrpSpPr>
        <p:cNvPr id="298" name="Shape 298"/>
        <p:cNvGrpSpPr/>
        <p:nvPr/>
      </p:nvGrpSpPr>
      <p:grpSpPr>
        <a:xfrm>
          <a:off x="0" y="0"/>
          <a:ext cx="0" cy="0"/>
          <a:chOff x="0" y="0"/>
          <a:chExt cx="0" cy="0"/>
        </a:xfrm>
      </p:grpSpPr>
      <p:sp>
        <p:nvSpPr>
          <p:cNvPr id="299" name="Google Shape;299;p35"/>
          <p:cNvSpPr txBox="1"/>
          <p:nvPr>
            <p:ph type="title"/>
          </p:nvPr>
        </p:nvSpPr>
        <p:spPr>
          <a:xfrm>
            <a:off x="716050" y="539500"/>
            <a:ext cx="56811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300" name="Google Shape;300;p35"/>
          <p:cNvSpPr/>
          <p:nvPr/>
        </p:nvSpPr>
        <p:spPr>
          <a:xfrm rot="10800000">
            <a:off x="7632713" y="-5480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5"/>
          <p:cNvSpPr/>
          <p:nvPr/>
        </p:nvSpPr>
        <p:spPr>
          <a:xfrm rot="10800000">
            <a:off x="7713188" y="2131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116300" y="2161050"/>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208250" y="4396575"/>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117175" y="4420450"/>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105675" y="4785425"/>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
    <p:spTree>
      <p:nvGrpSpPr>
        <p:cNvPr id="306" name="Shape 306"/>
        <p:cNvGrpSpPr/>
        <p:nvPr/>
      </p:nvGrpSpPr>
      <p:grpSpPr>
        <a:xfrm>
          <a:off x="0" y="0"/>
          <a:ext cx="0" cy="0"/>
          <a:chOff x="0" y="0"/>
          <a:chExt cx="0" cy="0"/>
        </a:xfrm>
      </p:grpSpPr>
      <p:sp>
        <p:nvSpPr>
          <p:cNvPr id="307" name="Google Shape;307;p36"/>
          <p:cNvSpPr txBox="1"/>
          <p:nvPr>
            <p:ph type="title"/>
          </p:nvPr>
        </p:nvSpPr>
        <p:spPr>
          <a:xfrm>
            <a:off x="716250" y="540608"/>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08" name="Google Shape;308;p36"/>
          <p:cNvSpPr/>
          <p:nvPr/>
        </p:nvSpPr>
        <p:spPr>
          <a:xfrm flipH="1" rot="1217872">
            <a:off x="8321229" y="-28425"/>
            <a:ext cx="1493672" cy="754898"/>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flipH="1" rot="1217948">
            <a:off x="7082284" y="-477709"/>
            <a:ext cx="1422297" cy="742898"/>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flipH="1" rot="1217948">
            <a:off x="7839205" y="100054"/>
            <a:ext cx="2105396" cy="1064062"/>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flipH="1" rot="1217948">
            <a:off x="7869547" y="-199119"/>
            <a:ext cx="543519" cy="413876"/>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3">
    <p:bg>
      <p:bgPr>
        <a:solidFill>
          <a:schemeClr val="lt1"/>
        </a:solidFill>
      </p:bgPr>
    </p:bg>
    <p:spTree>
      <p:nvGrpSpPr>
        <p:cNvPr id="312" name="Shape 312"/>
        <p:cNvGrpSpPr/>
        <p:nvPr/>
      </p:nvGrpSpPr>
      <p:grpSpPr>
        <a:xfrm>
          <a:off x="0" y="0"/>
          <a:ext cx="0" cy="0"/>
          <a:chOff x="0" y="0"/>
          <a:chExt cx="0" cy="0"/>
        </a:xfrm>
      </p:grpSpPr>
      <p:sp>
        <p:nvSpPr>
          <p:cNvPr id="313" name="Google Shape;313;p37"/>
          <p:cNvSpPr txBox="1"/>
          <p:nvPr>
            <p:ph type="title"/>
          </p:nvPr>
        </p:nvSpPr>
        <p:spPr>
          <a:xfrm>
            <a:off x="716250" y="540865"/>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_2">
    <p:spTree>
      <p:nvGrpSpPr>
        <p:cNvPr id="314" name="Shape 314"/>
        <p:cNvGrpSpPr/>
        <p:nvPr/>
      </p:nvGrpSpPr>
      <p:grpSpPr>
        <a:xfrm>
          <a:off x="0" y="0"/>
          <a:ext cx="0" cy="0"/>
          <a:chOff x="0" y="0"/>
          <a:chExt cx="0" cy="0"/>
        </a:xfrm>
      </p:grpSpPr>
      <p:sp>
        <p:nvSpPr>
          <p:cNvPr id="315" name="Google Shape;315;p38"/>
          <p:cNvSpPr txBox="1"/>
          <p:nvPr>
            <p:ph type="title"/>
          </p:nvPr>
        </p:nvSpPr>
        <p:spPr>
          <a:xfrm>
            <a:off x="716250" y="540608"/>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16" name="Google Shape;316;p38"/>
          <p:cNvSpPr txBox="1"/>
          <p:nvPr>
            <p:ph idx="1" type="subTitle"/>
          </p:nvPr>
        </p:nvSpPr>
        <p:spPr>
          <a:xfrm>
            <a:off x="71625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7" name="Google Shape;317;p38"/>
          <p:cNvSpPr txBox="1"/>
          <p:nvPr>
            <p:ph idx="2" type="subTitle"/>
          </p:nvPr>
        </p:nvSpPr>
        <p:spPr>
          <a:xfrm>
            <a:off x="337130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8" name="Google Shape;318;p38"/>
          <p:cNvSpPr txBox="1"/>
          <p:nvPr>
            <p:ph idx="3" type="subTitle"/>
          </p:nvPr>
        </p:nvSpPr>
        <p:spPr>
          <a:xfrm>
            <a:off x="602635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9" name="Google Shape;319;p38"/>
          <p:cNvSpPr txBox="1"/>
          <p:nvPr>
            <p:ph idx="4" type="subTitle"/>
          </p:nvPr>
        </p:nvSpPr>
        <p:spPr>
          <a:xfrm>
            <a:off x="71625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320" name="Google Shape;320;p38"/>
          <p:cNvSpPr txBox="1"/>
          <p:nvPr>
            <p:ph idx="5" type="subTitle"/>
          </p:nvPr>
        </p:nvSpPr>
        <p:spPr>
          <a:xfrm>
            <a:off x="337130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321" name="Google Shape;321;p38"/>
          <p:cNvSpPr txBox="1"/>
          <p:nvPr>
            <p:ph idx="6" type="subTitle"/>
          </p:nvPr>
        </p:nvSpPr>
        <p:spPr>
          <a:xfrm>
            <a:off x="602635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322" name="Google Shape;322;p38"/>
          <p:cNvSpPr/>
          <p:nvPr/>
        </p:nvSpPr>
        <p:spPr>
          <a:xfrm>
            <a:off x="8084325" y="-99500"/>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9291450" y="-99500"/>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7002050" y="-366050"/>
            <a:ext cx="1713000" cy="104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rot="-5400000">
            <a:off x="-408050" y="4272363"/>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rot="-5400000">
            <a:off x="-84650" y="3849913"/>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p:nvPr/>
        </p:nvSpPr>
        <p:spPr>
          <a:xfrm flipH="1" rot="-1945347">
            <a:off x="-1394767" y="1479549"/>
            <a:ext cx="2235921" cy="1624113"/>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flipH="1" rot="-1945347">
            <a:off x="-280137" y="1356314"/>
            <a:ext cx="747758" cy="1011454"/>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flipH="1" rot="3323966">
            <a:off x="730668" y="2021042"/>
            <a:ext cx="540405" cy="511426"/>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flipH="1" rot="3323966">
            <a:off x="612024" y="2001574"/>
            <a:ext cx="432745" cy="458257"/>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8"/>
          <p:cNvGrpSpPr/>
          <p:nvPr/>
        </p:nvGrpSpPr>
        <p:grpSpPr>
          <a:xfrm rot="752930">
            <a:off x="1670264" y="2215328"/>
            <a:ext cx="614527" cy="554439"/>
            <a:chOff x="5700725" y="2096750"/>
            <a:chExt cx="990500" cy="893650"/>
          </a:xfrm>
        </p:grpSpPr>
        <p:sp>
          <p:nvSpPr>
            <p:cNvPr id="332" name="Google Shape;332;p38"/>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
    <p:spTree>
      <p:nvGrpSpPr>
        <p:cNvPr id="334" name="Shape 334"/>
        <p:cNvGrpSpPr/>
        <p:nvPr/>
      </p:nvGrpSpPr>
      <p:grpSpPr>
        <a:xfrm>
          <a:off x="0" y="0"/>
          <a:ext cx="0" cy="0"/>
          <a:chOff x="0" y="0"/>
          <a:chExt cx="0" cy="0"/>
        </a:xfrm>
      </p:grpSpPr>
      <p:sp>
        <p:nvSpPr>
          <p:cNvPr id="335" name="Google Shape;335;p39"/>
          <p:cNvSpPr txBox="1"/>
          <p:nvPr>
            <p:ph type="title"/>
          </p:nvPr>
        </p:nvSpPr>
        <p:spPr>
          <a:xfrm>
            <a:off x="716250" y="540808"/>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36" name="Google Shape;336;p39"/>
          <p:cNvSpPr/>
          <p:nvPr/>
        </p:nvSpPr>
        <p:spPr>
          <a:xfrm>
            <a:off x="8278407" y="4764865"/>
            <a:ext cx="601847" cy="368913"/>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8079017" y="3422562"/>
            <a:ext cx="1064999" cy="1720961"/>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7638524" y="3129627"/>
            <a:ext cx="1003377" cy="915902"/>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8132490" y="3474241"/>
            <a:ext cx="521187" cy="549270"/>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p:nvPr/>
        </p:nvSpPr>
        <p:spPr>
          <a:xfrm>
            <a:off x="7516651" y="-11252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7602801" y="-20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494450" y="4515775"/>
            <a:ext cx="2184915" cy="668452"/>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941929" y="4559109"/>
            <a:ext cx="665151" cy="423636"/>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39"/>
          <p:cNvGrpSpPr/>
          <p:nvPr/>
        </p:nvGrpSpPr>
        <p:grpSpPr>
          <a:xfrm rot="-2700000">
            <a:off x="6821202" y="1159923"/>
            <a:ext cx="894966" cy="644919"/>
            <a:chOff x="1224745" y="2688978"/>
            <a:chExt cx="894975" cy="644925"/>
          </a:xfrm>
        </p:grpSpPr>
        <p:sp>
          <p:nvSpPr>
            <p:cNvPr id="345" name="Google Shape;345;p39"/>
            <p:cNvSpPr/>
            <p:nvPr/>
          </p:nvSpPr>
          <p:spPr>
            <a:xfrm>
              <a:off x="1224745" y="2688978"/>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
            <p:cNvSpPr/>
            <p:nvPr/>
          </p:nvSpPr>
          <p:spPr>
            <a:xfrm>
              <a:off x="1716445" y="2738203"/>
              <a:ext cx="403275" cy="571300"/>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1_3">
    <p:spTree>
      <p:nvGrpSpPr>
        <p:cNvPr id="347" name="Shape 347"/>
        <p:cNvGrpSpPr/>
        <p:nvPr/>
      </p:nvGrpSpPr>
      <p:grpSpPr>
        <a:xfrm>
          <a:off x="0" y="0"/>
          <a:ext cx="0" cy="0"/>
          <a:chOff x="0" y="0"/>
          <a:chExt cx="0" cy="0"/>
        </a:xfrm>
      </p:grpSpPr>
      <p:sp>
        <p:nvSpPr>
          <p:cNvPr id="348" name="Google Shape;348;p40"/>
          <p:cNvSpPr txBox="1"/>
          <p:nvPr>
            <p:ph type="title"/>
          </p:nvPr>
        </p:nvSpPr>
        <p:spPr>
          <a:xfrm>
            <a:off x="716250" y="543200"/>
            <a:ext cx="4720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49" name="Google Shape;349;p40"/>
          <p:cNvSpPr txBox="1"/>
          <p:nvPr>
            <p:ph hasCustomPrompt="1" idx="2" type="title"/>
          </p:nvPr>
        </p:nvSpPr>
        <p:spPr>
          <a:xfrm>
            <a:off x="716252" y="1272795"/>
            <a:ext cx="1773000" cy="748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350" name="Google Shape;350;p40"/>
          <p:cNvSpPr txBox="1"/>
          <p:nvPr>
            <p:ph idx="1" type="subTitle"/>
          </p:nvPr>
        </p:nvSpPr>
        <p:spPr>
          <a:xfrm>
            <a:off x="716252" y="2129226"/>
            <a:ext cx="1773900" cy="61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40"/>
          <p:cNvSpPr txBox="1"/>
          <p:nvPr>
            <p:ph hasCustomPrompt="1" idx="3" type="title"/>
          </p:nvPr>
        </p:nvSpPr>
        <p:spPr>
          <a:xfrm>
            <a:off x="6649003" y="1272795"/>
            <a:ext cx="1773000" cy="7485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352" name="Google Shape;352;p40"/>
          <p:cNvSpPr txBox="1"/>
          <p:nvPr>
            <p:ph idx="4" type="subTitle"/>
          </p:nvPr>
        </p:nvSpPr>
        <p:spPr>
          <a:xfrm>
            <a:off x="6648103" y="2129226"/>
            <a:ext cx="1773900" cy="614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40"/>
          <p:cNvSpPr txBox="1"/>
          <p:nvPr>
            <p:ph hasCustomPrompt="1" idx="5" type="title"/>
          </p:nvPr>
        </p:nvSpPr>
        <p:spPr>
          <a:xfrm>
            <a:off x="716252" y="3137320"/>
            <a:ext cx="1773000" cy="748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354" name="Google Shape;354;p40"/>
          <p:cNvSpPr txBox="1"/>
          <p:nvPr>
            <p:ph idx="6" type="subTitle"/>
          </p:nvPr>
        </p:nvSpPr>
        <p:spPr>
          <a:xfrm>
            <a:off x="716252" y="3993751"/>
            <a:ext cx="1773900" cy="61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40"/>
          <p:cNvSpPr txBox="1"/>
          <p:nvPr>
            <p:ph hasCustomPrompt="1" idx="7" type="title"/>
          </p:nvPr>
        </p:nvSpPr>
        <p:spPr>
          <a:xfrm>
            <a:off x="6649003" y="3137320"/>
            <a:ext cx="1773000" cy="7485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356" name="Google Shape;356;p40"/>
          <p:cNvSpPr txBox="1"/>
          <p:nvPr>
            <p:ph idx="8" type="subTitle"/>
          </p:nvPr>
        </p:nvSpPr>
        <p:spPr>
          <a:xfrm>
            <a:off x="6648103" y="3993751"/>
            <a:ext cx="1773900" cy="614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57" name="Google Shape;357;p40"/>
          <p:cNvGrpSpPr/>
          <p:nvPr/>
        </p:nvGrpSpPr>
        <p:grpSpPr>
          <a:xfrm rot="-5400000">
            <a:off x="7797199" y="-549076"/>
            <a:ext cx="1175456" cy="1743807"/>
            <a:chOff x="3639300" y="1362050"/>
            <a:chExt cx="1228400" cy="1822350"/>
          </a:xfrm>
        </p:grpSpPr>
        <p:sp>
          <p:nvSpPr>
            <p:cNvPr id="358" name="Google Shape;358;p40"/>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3749850" y="1362050"/>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40"/>
          <p:cNvSpPr/>
          <p:nvPr/>
        </p:nvSpPr>
        <p:spPr>
          <a:xfrm>
            <a:off x="0" y="4600300"/>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1172625" y="46356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_2">
    <p:spTree>
      <p:nvGrpSpPr>
        <p:cNvPr id="364" name="Shape 364"/>
        <p:cNvGrpSpPr/>
        <p:nvPr/>
      </p:nvGrpSpPr>
      <p:grpSpPr>
        <a:xfrm>
          <a:off x="0" y="0"/>
          <a:ext cx="0" cy="0"/>
          <a:chOff x="0" y="0"/>
          <a:chExt cx="0" cy="0"/>
        </a:xfrm>
      </p:grpSpPr>
      <p:sp>
        <p:nvSpPr>
          <p:cNvPr id="365" name="Google Shape;365;p41"/>
          <p:cNvSpPr txBox="1"/>
          <p:nvPr>
            <p:ph type="title"/>
          </p:nvPr>
        </p:nvSpPr>
        <p:spPr>
          <a:xfrm>
            <a:off x="3453003" y="3905900"/>
            <a:ext cx="4752000" cy="69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8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66" name="Google Shape;366;p41"/>
          <p:cNvSpPr txBox="1"/>
          <p:nvPr>
            <p:ph hasCustomPrompt="1" idx="2" type="title"/>
          </p:nvPr>
        </p:nvSpPr>
        <p:spPr>
          <a:xfrm>
            <a:off x="716250" y="543200"/>
            <a:ext cx="2959500" cy="1512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67" name="Google Shape;367;p41"/>
          <p:cNvSpPr/>
          <p:nvPr/>
        </p:nvSpPr>
        <p:spPr>
          <a:xfrm flipH="1">
            <a:off x="5782" y="4440953"/>
            <a:ext cx="778410" cy="545373"/>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1"/>
          <p:cNvSpPr/>
          <p:nvPr/>
        </p:nvSpPr>
        <p:spPr>
          <a:xfrm flipH="1">
            <a:off x="48" y="3018125"/>
            <a:ext cx="1207278" cy="1713447"/>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p:nvPr/>
        </p:nvSpPr>
        <p:spPr>
          <a:xfrm flipH="1">
            <a:off x="583631" y="3293213"/>
            <a:ext cx="743094" cy="580716"/>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flipH="1">
            <a:off x="512936" y="3459406"/>
            <a:ext cx="595053" cy="520344"/>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p:nvPr/>
        </p:nvSpPr>
        <p:spPr>
          <a:xfrm>
            <a:off x="8199150" y="-15842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7044200" y="-51428"/>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8251325" y="-5142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p:nvPr/>
        </p:nvSpPr>
        <p:spPr>
          <a:xfrm rot="-6359726">
            <a:off x="6196703" y="-628312"/>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
          <p:cNvSpPr/>
          <p:nvPr/>
        </p:nvSpPr>
        <p:spPr>
          <a:xfrm rot="-6359726">
            <a:off x="6479876" y="369269"/>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376" name="Shape 376"/>
        <p:cNvGrpSpPr/>
        <p:nvPr/>
      </p:nvGrpSpPr>
      <p:grpSpPr>
        <a:xfrm>
          <a:off x="0" y="0"/>
          <a:ext cx="0" cy="0"/>
          <a:chOff x="0" y="0"/>
          <a:chExt cx="0" cy="0"/>
        </a:xfrm>
      </p:grpSpPr>
      <p:sp>
        <p:nvSpPr>
          <p:cNvPr id="377" name="Google Shape;377;p42"/>
          <p:cNvSpPr txBox="1"/>
          <p:nvPr>
            <p:ph type="title"/>
          </p:nvPr>
        </p:nvSpPr>
        <p:spPr>
          <a:xfrm>
            <a:off x="716259" y="543200"/>
            <a:ext cx="36270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378" name="Google Shape;378;p42"/>
          <p:cNvSpPr txBox="1"/>
          <p:nvPr>
            <p:ph idx="1" type="subTitle"/>
          </p:nvPr>
        </p:nvSpPr>
        <p:spPr>
          <a:xfrm>
            <a:off x="6370125" y="1000592"/>
            <a:ext cx="20214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9" name="Google Shape;379;p42"/>
          <p:cNvSpPr txBox="1"/>
          <p:nvPr>
            <p:ph idx="2" type="subTitle"/>
          </p:nvPr>
        </p:nvSpPr>
        <p:spPr>
          <a:xfrm>
            <a:off x="6370125" y="1413155"/>
            <a:ext cx="20214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0" name="Google Shape;380;p42"/>
          <p:cNvSpPr txBox="1"/>
          <p:nvPr>
            <p:ph idx="3" type="subTitle"/>
          </p:nvPr>
        </p:nvSpPr>
        <p:spPr>
          <a:xfrm>
            <a:off x="6370125" y="2242293"/>
            <a:ext cx="20208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1" name="Google Shape;381;p42"/>
          <p:cNvSpPr txBox="1"/>
          <p:nvPr>
            <p:ph idx="4" type="subTitle"/>
          </p:nvPr>
        </p:nvSpPr>
        <p:spPr>
          <a:xfrm>
            <a:off x="6370125" y="2657325"/>
            <a:ext cx="2020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 name="Google Shape;382;p42"/>
          <p:cNvSpPr txBox="1"/>
          <p:nvPr>
            <p:ph idx="5" type="subTitle"/>
          </p:nvPr>
        </p:nvSpPr>
        <p:spPr>
          <a:xfrm>
            <a:off x="6370125" y="3483999"/>
            <a:ext cx="20208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3" name="Google Shape;383;p42"/>
          <p:cNvSpPr txBox="1"/>
          <p:nvPr>
            <p:ph idx="6" type="subTitle"/>
          </p:nvPr>
        </p:nvSpPr>
        <p:spPr>
          <a:xfrm>
            <a:off x="6370125" y="3899026"/>
            <a:ext cx="2020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4" name="Google Shape;384;p42"/>
          <p:cNvSpPr/>
          <p:nvPr/>
        </p:nvSpPr>
        <p:spPr>
          <a:xfrm>
            <a:off x="8012042" y="-55570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
          <p:cNvSpPr/>
          <p:nvPr/>
        </p:nvSpPr>
        <p:spPr>
          <a:xfrm>
            <a:off x="6974981" y="-616581"/>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2"/>
          <p:cNvSpPr/>
          <p:nvPr/>
        </p:nvSpPr>
        <p:spPr>
          <a:xfrm>
            <a:off x="7599487" y="-549345"/>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
          <p:cNvSpPr/>
          <p:nvPr/>
        </p:nvSpPr>
        <p:spPr>
          <a:xfrm>
            <a:off x="7939165" y="-62930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2"/>
          <p:cNvSpPr/>
          <p:nvPr/>
        </p:nvSpPr>
        <p:spPr>
          <a:xfrm>
            <a:off x="6979923" y="-901807"/>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2"/>
          <p:cNvSpPr/>
          <p:nvPr/>
        </p:nvSpPr>
        <p:spPr>
          <a:xfrm>
            <a:off x="7044318" y="107326"/>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42"/>
          <p:cNvGrpSpPr/>
          <p:nvPr/>
        </p:nvGrpSpPr>
        <p:grpSpPr>
          <a:xfrm rot="-8253681">
            <a:off x="7158920" y="53553"/>
            <a:ext cx="753500" cy="635675"/>
            <a:chOff x="3639300" y="1616750"/>
            <a:chExt cx="753500" cy="635675"/>
          </a:xfrm>
        </p:grpSpPr>
        <p:sp>
          <p:nvSpPr>
            <p:cNvPr id="391" name="Google Shape;391;p42"/>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42"/>
          <p:cNvGrpSpPr/>
          <p:nvPr/>
        </p:nvGrpSpPr>
        <p:grpSpPr>
          <a:xfrm rot="5400000">
            <a:off x="136560" y="4274347"/>
            <a:ext cx="808790" cy="1081915"/>
            <a:chOff x="5700725" y="2096750"/>
            <a:chExt cx="1468925" cy="1964975"/>
          </a:xfrm>
        </p:grpSpPr>
        <p:sp>
          <p:nvSpPr>
            <p:cNvPr id="394" name="Google Shape;394;p42"/>
            <p:cNvSpPr/>
            <p:nvPr/>
          </p:nvSpPr>
          <p:spPr>
            <a:xfrm>
              <a:off x="6325075" y="369230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2"/>
            <p:cNvSpPr/>
            <p:nvPr/>
          </p:nvSpPr>
          <p:spPr>
            <a:xfrm>
              <a:off x="6130525" y="238257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
    <p:spTree>
      <p:nvGrpSpPr>
        <p:cNvPr id="398" name="Shape 398"/>
        <p:cNvGrpSpPr/>
        <p:nvPr/>
      </p:nvGrpSpPr>
      <p:grpSpPr>
        <a:xfrm>
          <a:off x="0" y="0"/>
          <a:ext cx="0" cy="0"/>
          <a:chOff x="0" y="0"/>
          <a:chExt cx="0" cy="0"/>
        </a:xfrm>
      </p:grpSpPr>
      <p:sp>
        <p:nvSpPr>
          <p:cNvPr id="399" name="Google Shape;399;p43"/>
          <p:cNvSpPr txBox="1"/>
          <p:nvPr>
            <p:ph type="title"/>
          </p:nvPr>
        </p:nvSpPr>
        <p:spPr>
          <a:xfrm>
            <a:off x="716250" y="540618"/>
            <a:ext cx="5351700" cy="67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00" name="Google Shape;400;p43"/>
          <p:cNvSpPr txBox="1"/>
          <p:nvPr>
            <p:ph idx="1" type="subTitle"/>
          </p:nvPr>
        </p:nvSpPr>
        <p:spPr>
          <a:xfrm>
            <a:off x="1387275" y="1661063"/>
            <a:ext cx="1115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1" name="Google Shape;401;p43"/>
          <p:cNvSpPr txBox="1"/>
          <p:nvPr>
            <p:ph idx="2" type="subTitle"/>
          </p:nvPr>
        </p:nvSpPr>
        <p:spPr>
          <a:xfrm>
            <a:off x="2420050" y="1661063"/>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2" name="Google Shape;402;p43"/>
          <p:cNvSpPr txBox="1"/>
          <p:nvPr>
            <p:ph idx="3" type="subTitle"/>
          </p:nvPr>
        </p:nvSpPr>
        <p:spPr>
          <a:xfrm>
            <a:off x="1386319" y="2706231"/>
            <a:ext cx="1116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3" name="Google Shape;403;p43"/>
          <p:cNvSpPr txBox="1"/>
          <p:nvPr>
            <p:ph idx="4" type="subTitle"/>
          </p:nvPr>
        </p:nvSpPr>
        <p:spPr>
          <a:xfrm>
            <a:off x="2420044" y="2706231"/>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43"/>
          <p:cNvSpPr txBox="1"/>
          <p:nvPr>
            <p:ph idx="5" type="subTitle"/>
          </p:nvPr>
        </p:nvSpPr>
        <p:spPr>
          <a:xfrm>
            <a:off x="1386319" y="3751400"/>
            <a:ext cx="1116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43"/>
          <p:cNvSpPr txBox="1"/>
          <p:nvPr>
            <p:ph idx="6" type="subTitle"/>
          </p:nvPr>
        </p:nvSpPr>
        <p:spPr>
          <a:xfrm>
            <a:off x="2420045" y="3751400"/>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43"/>
          <p:cNvSpPr/>
          <p:nvPr/>
        </p:nvSpPr>
        <p:spPr>
          <a:xfrm flipH="1">
            <a:off x="-171484" y="4744993"/>
            <a:ext cx="1110826" cy="440712"/>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p:nvPr/>
        </p:nvSpPr>
        <p:spPr>
          <a:xfrm flipH="1">
            <a:off x="-115297" y="4747053"/>
            <a:ext cx="410235" cy="251461"/>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3"/>
          <p:cNvSpPr/>
          <p:nvPr/>
        </p:nvSpPr>
        <p:spPr>
          <a:xfrm flipH="1">
            <a:off x="-295075" y="3832037"/>
            <a:ext cx="725933" cy="1173054"/>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3"/>
          <p:cNvSpPr/>
          <p:nvPr/>
        </p:nvSpPr>
        <p:spPr>
          <a:xfrm flipH="1">
            <a:off x="47202" y="3632350"/>
            <a:ext cx="683929" cy="624304"/>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3"/>
          <p:cNvSpPr/>
          <p:nvPr/>
        </p:nvSpPr>
        <p:spPr>
          <a:xfrm flipH="1">
            <a:off x="39151" y="3867265"/>
            <a:ext cx="355256" cy="374397"/>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p:cSld name="CUSTOM_2_2_2">
    <p:spTree>
      <p:nvGrpSpPr>
        <p:cNvPr id="411" name="Shape 411"/>
        <p:cNvGrpSpPr/>
        <p:nvPr/>
      </p:nvGrpSpPr>
      <p:grpSpPr>
        <a:xfrm>
          <a:off x="0" y="0"/>
          <a:ext cx="0" cy="0"/>
          <a:chOff x="0" y="0"/>
          <a:chExt cx="0" cy="0"/>
        </a:xfrm>
      </p:grpSpPr>
      <p:sp>
        <p:nvSpPr>
          <p:cNvPr id="412" name="Google Shape;412;p44"/>
          <p:cNvSpPr txBox="1"/>
          <p:nvPr>
            <p:ph type="title"/>
          </p:nvPr>
        </p:nvSpPr>
        <p:spPr>
          <a:xfrm>
            <a:off x="716250" y="540875"/>
            <a:ext cx="3738000" cy="11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13" name="Google Shape;413;p44"/>
          <p:cNvSpPr txBox="1"/>
          <p:nvPr>
            <p:ph idx="1" type="subTitle"/>
          </p:nvPr>
        </p:nvSpPr>
        <p:spPr>
          <a:xfrm>
            <a:off x="5148200" y="1371600"/>
            <a:ext cx="3279600" cy="30861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14" name="Google Shape;414;p44"/>
          <p:cNvSpPr/>
          <p:nvPr/>
        </p:nvSpPr>
        <p:spPr>
          <a:xfrm flipH="1" rot="10800000">
            <a:off x="7602801" y="448800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5" name="Google Shape;415;p44"/>
          <p:cNvGrpSpPr/>
          <p:nvPr/>
        </p:nvGrpSpPr>
        <p:grpSpPr>
          <a:xfrm flipH="1" rot="-5400000">
            <a:off x="5372413" y="-356913"/>
            <a:ext cx="884350" cy="898525"/>
            <a:chOff x="2714650" y="3639413"/>
            <a:chExt cx="884350" cy="898525"/>
          </a:xfrm>
        </p:grpSpPr>
        <p:sp>
          <p:nvSpPr>
            <p:cNvPr id="416" name="Google Shape;416;p44"/>
            <p:cNvSpPr/>
            <p:nvPr/>
          </p:nvSpPr>
          <p:spPr>
            <a:xfrm>
              <a:off x="2714650" y="3639413"/>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2806962" y="366452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p:nvPr/>
          </p:nvSpPr>
          <p:spPr>
            <a:xfrm>
              <a:off x="3022387" y="4028263"/>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44"/>
          <p:cNvGrpSpPr/>
          <p:nvPr/>
        </p:nvGrpSpPr>
        <p:grpSpPr>
          <a:xfrm flipH="1">
            <a:off x="6260144" y="-165852"/>
            <a:ext cx="2883746" cy="1151043"/>
            <a:chOff x="5113525" y="1300068"/>
            <a:chExt cx="2164000" cy="863757"/>
          </a:xfrm>
        </p:grpSpPr>
        <p:sp>
          <p:nvSpPr>
            <p:cNvPr id="420" name="Google Shape;420;p44"/>
            <p:cNvSpPr/>
            <p:nvPr/>
          </p:nvSpPr>
          <p:spPr>
            <a:xfrm>
              <a:off x="6268475" y="130006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4"/>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44"/>
          <p:cNvGrpSpPr/>
          <p:nvPr/>
        </p:nvGrpSpPr>
        <p:grpSpPr>
          <a:xfrm>
            <a:off x="7" y="3016426"/>
            <a:ext cx="973739" cy="2127079"/>
            <a:chOff x="2810675" y="1400175"/>
            <a:chExt cx="1201850" cy="2625375"/>
          </a:xfrm>
        </p:grpSpPr>
        <p:sp>
          <p:nvSpPr>
            <p:cNvPr id="424" name="Google Shape;424;p44"/>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44"/>
          <p:cNvSpPr/>
          <p:nvPr/>
        </p:nvSpPr>
        <p:spPr>
          <a:xfrm flipH="1" rot="10800000">
            <a:off x="7516651" y="41300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bullet lists">
  <p:cSld name="CUSTOM_2_2_2_1_1">
    <p:spTree>
      <p:nvGrpSpPr>
        <p:cNvPr id="427" name="Shape 427"/>
        <p:cNvGrpSpPr/>
        <p:nvPr/>
      </p:nvGrpSpPr>
      <p:grpSpPr>
        <a:xfrm>
          <a:off x="0" y="0"/>
          <a:ext cx="0" cy="0"/>
          <a:chOff x="0" y="0"/>
          <a:chExt cx="0" cy="0"/>
        </a:xfrm>
      </p:grpSpPr>
      <p:sp>
        <p:nvSpPr>
          <p:cNvPr id="428" name="Google Shape;428;p45"/>
          <p:cNvSpPr txBox="1"/>
          <p:nvPr>
            <p:ph type="title"/>
          </p:nvPr>
        </p:nvSpPr>
        <p:spPr>
          <a:xfrm>
            <a:off x="716250" y="540618"/>
            <a:ext cx="3738000" cy="11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29" name="Google Shape;429;p45"/>
          <p:cNvSpPr txBox="1"/>
          <p:nvPr>
            <p:ph idx="1" type="subTitle"/>
          </p:nvPr>
        </p:nvSpPr>
        <p:spPr>
          <a:xfrm>
            <a:off x="4572000" y="4099626"/>
            <a:ext cx="3855900" cy="6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30" name="Google Shape;430;p45"/>
          <p:cNvSpPr txBox="1"/>
          <p:nvPr>
            <p:ph idx="2" type="subTitle"/>
          </p:nvPr>
        </p:nvSpPr>
        <p:spPr>
          <a:xfrm>
            <a:off x="4572000" y="3566151"/>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1" name="Google Shape;431;p45"/>
          <p:cNvSpPr txBox="1"/>
          <p:nvPr>
            <p:ph idx="3" type="subTitle"/>
          </p:nvPr>
        </p:nvSpPr>
        <p:spPr>
          <a:xfrm>
            <a:off x="716175" y="1653725"/>
            <a:ext cx="3855900" cy="289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32" name="Google Shape;432;p45"/>
          <p:cNvSpPr txBox="1"/>
          <p:nvPr>
            <p:ph idx="4" type="subTitle"/>
          </p:nvPr>
        </p:nvSpPr>
        <p:spPr>
          <a:xfrm>
            <a:off x="714750" y="1120250"/>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3" name="Google Shape;433;p45"/>
          <p:cNvSpPr txBox="1"/>
          <p:nvPr>
            <p:ph idx="5" type="subTitle"/>
          </p:nvPr>
        </p:nvSpPr>
        <p:spPr>
          <a:xfrm>
            <a:off x="4573650" y="1650900"/>
            <a:ext cx="3855900" cy="184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grpSp>
        <p:nvGrpSpPr>
          <p:cNvPr id="434" name="Google Shape;434;p45"/>
          <p:cNvGrpSpPr/>
          <p:nvPr/>
        </p:nvGrpSpPr>
        <p:grpSpPr>
          <a:xfrm flipH="1" rot="10800000">
            <a:off x="7395775" y="-88825"/>
            <a:ext cx="1834175" cy="1631050"/>
            <a:chOff x="3033525" y="2679425"/>
            <a:chExt cx="1834175" cy="1631050"/>
          </a:xfrm>
        </p:grpSpPr>
        <p:sp>
          <p:nvSpPr>
            <p:cNvPr id="435" name="Google Shape;435;p45"/>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5"/>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45"/>
          <p:cNvGrpSpPr/>
          <p:nvPr/>
        </p:nvGrpSpPr>
        <p:grpSpPr>
          <a:xfrm rot="5667719">
            <a:off x="7296762" y="531407"/>
            <a:ext cx="753523" cy="635695"/>
            <a:chOff x="3639300" y="1616750"/>
            <a:chExt cx="753500" cy="635675"/>
          </a:xfrm>
        </p:grpSpPr>
        <p:sp>
          <p:nvSpPr>
            <p:cNvPr id="439" name="Google Shape;439;p45"/>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1">
  <p:cSld name="CUSTOM_2_2_2_1_1_1">
    <p:spTree>
      <p:nvGrpSpPr>
        <p:cNvPr id="441" name="Shape 441"/>
        <p:cNvGrpSpPr/>
        <p:nvPr/>
      </p:nvGrpSpPr>
      <p:grpSpPr>
        <a:xfrm>
          <a:off x="0" y="0"/>
          <a:ext cx="0" cy="0"/>
          <a:chOff x="0" y="0"/>
          <a:chExt cx="0" cy="0"/>
        </a:xfrm>
      </p:grpSpPr>
      <p:sp>
        <p:nvSpPr>
          <p:cNvPr id="442" name="Google Shape;442;p46"/>
          <p:cNvSpPr txBox="1"/>
          <p:nvPr>
            <p:ph type="title"/>
          </p:nvPr>
        </p:nvSpPr>
        <p:spPr>
          <a:xfrm>
            <a:off x="716250" y="540618"/>
            <a:ext cx="53613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43" name="Google Shape;443;p46"/>
          <p:cNvSpPr txBox="1"/>
          <p:nvPr>
            <p:ph idx="1" type="subTitle"/>
          </p:nvPr>
        </p:nvSpPr>
        <p:spPr>
          <a:xfrm>
            <a:off x="716175" y="1653725"/>
            <a:ext cx="5280900" cy="29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444" name="Google Shape;444;p46"/>
          <p:cNvSpPr txBox="1"/>
          <p:nvPr>
            <p:ph idx="2" type="subTitle"/>
          </p:nvPr>
        </p:nvSpPr>
        <p:spPr>
          <a:xfrm>
            <a:off x="714750" y="1120250"/>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1">
    <p:spTree>
      <p:nvGrpSpPr>
        <p:cNvPr id="445" name="Shape 445"/>
        <p:cNvGrpSpPr/>
        <p:nvPr/>
      </p:nvGrpSpPr>
      <p:grpSpPr>
        <a:xfrm>
          <a:off x="0" y="0"/>
          <a:ext cx="0" cy="0"/>
          <a:chOff x="0" y="0"/>
          <a:chExt cx="0" cy="0"/>
        </a:xfrm>
      </p:grpSpPr>
      <p:sp>
        <p:nvSpPr>
          <p:cNvPr id="446" name="Google Shape;446;p47"/>
          <p:cNvSpPr txBox="1"/>
          <p:nvPr>
            <p:ph type="title"/>
          </p:nvPr>
        </p:nvSpPr>
        <p:spPr>
          <a:xfrm>
            <a:off x="716250" y="540618"/>
            <a:ext cx="35787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47" name="Google Shape;447;p47"/>
          <p:cNvSpPr txBox="1"/>
          <p:nvPr>
            <p:ph idx="1" type="subTitle"/>
          </p:nvPr>
        </p:nvSpPr>
        <p:spPr>
          <a:xfrm>
            <a:off x="4683979" y="1422984"/>
            <a:ext cx="12351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8" name="Google Shape;448;p47"/>
          <p:cNvSpPr txBox="1"/>
          <p:nvPr>
            <p:ph idx="2" type="subTitle"/>
          </p:nvPr>
        </p:nvSpPr>
        <p:spPr>
          <a:xfrm>
            <a:off x="5970300" y="1472050"/>
            <a:ext cx="2455200" cy="7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9" name="Google Shape;449;p47"/>
          <p:cNvSpPr txBox="1"/>
          <p:nvPr>
            <p:ph idx="3" type="subTitle"/>
          </p:nvPr>
        </p:nvSpPr>
        <p:spPr>
          <a:xfrm>
            <a:off x="4683979" y="2472868"/>
            <a:ext cx="12372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0" name="Google Shape;450;p47"/>
          <p:cNvSpPr txBox="1"/>
          <p:nvPr>
            <p:ph idx="4" type="subTitle"/>
          </p:nvPr>
        </p:nvSpPr>
        <p:spPr>
          <a:xfrm>
            <a:off x="5968044" y="2521928"/>
            <a:ext cx="24597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1" name="Google Shape;451;p47"/>
          <p:cNvSpPr txBox="1"/>
          <p:nvPr>
            <p:ph idx="5" type="subTitle"/>
          </p:nvPr>
        </p:nvSpPr>
        <p:spPr>
          <a:xfrm>
            <a:off x="4683979" y="3518053"/>
            <a:ext cx="12372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2" name="Google Shape;452;p47"/>
          <p:cNvSpPr txBox="1"/>
          <p:nvPr>
            <p:ph idx="6" type="subTitle"/>
          </p:nvPr>
        </p:nvSpPr>
        <p:spPr>
          <a:xfrm>
            <a:off x="5970301" y="3567100"/>
            <a:ext cx="24552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3" name="Google Shape;453;p47"/>
          <p:cNvSpPr/>
          <p:nvPr/>
        </p:nvSpPr>
        <p:spPr>
          <a:xfrm flipH="1">
            <a:off x="-203650" y="4711500"/>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p:nvPr/>
        </p:nvSpPr>
        <p:spPr>
          <a:xfrm flipH="1">
            <a:off x="-208975" y="3394125"/>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7"/>
          <p:cNvSpPr/>
          <p:nvPr/>
        </p:nvSpPr>
        <p:spPr>
          <a:xfrm flipH="1">
            <a:off x="331375" y="3648825"/>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7"/>
          <p:cNvSpPr/>
          <p:nvPr/>
        </p:nvSpPr>
        <p:spPr>
          <a:xfrm flipH="1">
            <a:off x="265925" y="3802700"/>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
          <p:cNvSpPr/>
          <p:nvPr/>
        </p:nvSpPr>
        <p:spPr>
          <a:xfrm rot="10800000">
            <a:off x="7360250" y="0"/>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7"/>
          <p:cNvSpPr/>
          <p:nvPr/>
        </p:nvSpPr>
        <p:spPr>
          <a:xfrm rot="10800000">
            <a:off x="7428350" y="1644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459" name="Shape 459"/>
        <p:cNvGrpSpPr/>
        <p:nvPr/>
      </p:nvGrpSpPr>
      <p:grpSpPr>
        <a:xfrm>
          <a:off x="0" y="0"/>
          <a:ext cx="0" cy="0"/>
          <a:chOff x="0" y="0"/>
          <a:chExt cx="0" cy="0"/>
        </a:xfrm>
      </p:grpSpPr>
      <p:sp>
        <p:nvSpPr>
          <p:cNvPr id="460" name="Google Shape;460;p48"/>
          <p:cNvSpPr txBox="1"/>
          <p:nvPr>
            <p:ph type="title"/>
          </p:nvPr>
        </p:nvSpPr>
        <p:spPr>
          <a:xfrm>
            <a:off x="716250" y="540865"/>
            <a:ext cx="25623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61" name="Google Shape;461;p48"/>
          <p:cNvSpPr txBox="1"/>
          <p:nvPr>
            <p:ph idx="1" type="subTitle"/>
          </p:nvPr>
        </p:nvSpPr>
        <p:spPr>
          <a:xfrm>
            <a:off x="716239" y="1382530"/>
            <a:ext cx="21306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2" name="Google Shape;462;p48"/>
          <p:cNvSpPr txBox="1"/>
          <p:nvPr>
            <p:ph idx="2" type="subTitle"/>
          </p:nvPr>
        </p:nvSpPr>
        <p:spPr>
          <a:xfrm>
            <a:off x="716239" y="1794884"/>
            <a:ext cx="2130600" cy="125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3" name="Google Shape;463;p48"/>
          <p:cNvSpPr txBox="1"/>
          <p:nvPr>
            <p:ph idx="3" type="subTitle"/>
          </p:nvPr>
        </p:nvSpPr>
        <p:spPr>
          <a:xfrm>
            <a:off x="6275589" y="1382530"/>
            <a:ext cx="21306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4" name="Google Shape;464;p48"/>
          <p:cNvSpPr txBox="1"/>
          <p:nvPr>
            <p:ph idx="4" type="subTitle"/>
          </p:nvPr>
        </p:nvSpPr>
        <p:spPr>
          <a:xfrm>
            <a:off x="6275589" y="1794884"/>
            <a:ext cx="2130600" cy="12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5" name="Google Shape;465;p48"/>
          <p:cNvSpPr txBox="1"/>
          <p:nvPr>
            <p:ph idx="5" type="subTitle"/>
          </p:nvPr>
        </p:nvSpPr>
        <p:spPr>
          <a:xfrm>
            <a:off x="716239" y="3120567"/>
            <a:ext cx="21306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6" name="Google Shape;466;p48"/>
          <p:cNvSpPr txBox="1"/>
          <p:nvPr>
            <p:ph idx="6" type="subTitle"/>
          </p:nvPr>
        </p:nvSpPr>
        <p:spPr>
          <a:xfrm>
            <a:off x="716239" y="3532239"/>
            <a:ext cx="2130600" cy="125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48"/>
          <p:cNvSpPr txBox="1"/>
          <p:nvPr>
            <p:ph idx="7" type="subTitle"/>
          </p:nvPr>
        </p:nvSpPr>
        <p:spPr>
          <a:xfrm>
            <a:off x="6275589" y="3120567"/>
            <a:ext cx="21306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48"/>
          <p:cNvSpPr txBox="1"/>
          <p:nvPr>
            <p:ph idx="8" type="subTitle"/>
          </p:nvPr>
        </p:nvSpPr>
        <p:spPr>
          <a:xfrm>
            <a:off x="6275589" y="3532239"/>
            <a:ext cx="2130600" cy="12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69" name="Google Shape;469;p48"/>
          <p:cNvGrpSpPr/>
          <p:nvPr/>
        </p:nvGrpSpPr>
        <p:grpSpPr>
          <a:xfrm rot="5400000">
            <a:off x="8425408" y="-1217177"/>
            <a:ext cx="900907" cy="3335276"/>
            <a:chOff x="2810675" y="1400175"/>
            <a:chExt cx="1201850" cy="2625375"/>
          </a:xfrm>
        </p:grpSpPr>
        <p:sp>
          <p:nvSpPr>
            <p:cNvPr id="470" name="Google Shape;470;p48"/>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48"/>
          <p:cNvSpPr/>
          <p:nvPr/>
        </p:nvSpPr>
        <p:spPr>
          <a:xfrm rot="-3827617">
            <a:off x="6721359" y="-364131"/>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p:nvPr/>
        </p:nvSpPr>
        <p:spPr>
          <a:xfrm flipH="1" rot="10800000">
            <a:off x="-304675" y="442930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8"/>
          <p:cNvSpPr/>
          <p:nvPr/>
        </p:nvSpPr>
        <p:spPr>
          <a:xfrm flipH="1" rot="10800000">
            <a:off x="902450" y="489057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
    <p:bg>
      <p:bgPr>
        <a:solidFill>
          <a:schemeClr val="lt1"/>
        </a:solidFill>
      </p:bgPr>
    </p:bg>
    <p:spTree>
      <p:nvGrpSpPr>
        <p:cNvPr id="475" name="Shape 475"/>
        <p:cNvGrpSpPr/>
        <p:nvPr/>
      </p:nvGrpSpPr>
      <p:grpSpPr>
        <a:xfrm>
          <a:off x="0" y="0"/>
          <a:ext cx="0" cy="0"/>
          <a:chOff x="0" y="0"/>
          <a:chExt cx="0" cy="0"/>
        </a:xfrm>
      </p:grpSpPr>
      <p:sp>
        <p:nvSpPr>
          <p:cNvPr id="476" name="Google Shape;476;p49"/>
          <p:cNvSpPr txBox="1"/>
          <p:nvPr>
            <p:ph type="title"/>
          </p:nvPr>
        </p:nvSpPr>
        <p:spPr>
          <a:xfrm>
            <a:off x="716250" y="540865"/>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77" name="Google Shape;477;p49"/>
          <p:cNvSpPr/>
          <p:nvPr/>
        </p:nvSpPr>
        <p:spPr>
          <a:xfrm>
            <a:off x="7126767" y="-339150"/>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9"/>
          <p:cNvSpPr/>
          <p:nvPr/>
        </p:nvSpPr>
        <p:spPr>
          <a:xfrm>
            <a:off x="7244744" y="-220007"/>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9"/>
          <p:cNvSpPr/>
          <p:nvPr/>
        </p:nvSpPr>
        <p:spPr>
          <a:xfrm rot="-6510446">
            <a:off x="7133673" y="875098"/>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p:nvPr/>
        </p:nvSpPr>
        <p:spPr>
          <a:xfrm rot="-6510446">
            <a:off x="7279080" y="736007"/>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_1_1_1">
    <p:spTree>
      <p:nvGrpSpPr>
        <p:cNvPr id="481" name="Shape 481"/>
        <p:cNvGrpSpPr/>
        <p:nvPr/>
      </p:nvGrpSpPr>
      <p:grpSpPr>
        <a:xfrm>
          <a:off x="0" y="0"/>
          <a:ext cx="0" cy="0"/>
          <a:chOff x="0" y="0"/>
          <a:chExt cx="0" cy="0"/>
        </a:xfrm>
      </p:grpSpPr>
      <p:sp>
        <p:nvSpPr>
          <p:cNvPr id="482" name="Google Shape;482;p50"/>
          <p:cNvSpPr txBox="1"/>
          <p:nvPr>
            <p:ph type="title"/>
          </p:nvPr>
        </p:nvSpPr>
        <p:spPr>
          <a:xfrm>
            <a:off x="716250" y="540608"/>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483" name="Google Shape;483;p50"/>
          <p:cNvSpPr txBox="1"/>
          <p:nvPr>
            <p:ph idx="1" type="subTitle"/>
          </p:nvPr>
        </p:nvSpPr>
        <p:spPr>
          <a:xfrm>
            <a:off x="717444" y="3284084"/>
            <a:ext cx="21396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4" name="Google Shape;484;p50"/>
          <p:cNvSpPr txBox="1"/>
          <p:nvPr>
            <p:ph idx="2" type="subTitle"/>
          </p:nvPr>
        </p:nvSpPr>
        <p:spPr>
          <a:xfrm>
            <a:off x="716244" y="3695589"/>
            <a:ext cx="2142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5" name="Google Shape;485;p50"/>
          <p:cNvSpPr txBox="1"/>
          <p:nvPr>
            <p:ph idx="3" type="subTitle"/>
          </p:nvPr>
        </p:nvSpPr>
        <p:spPr>
          <a:xfrm>
            <a:off x="3502200" y="3284083"/>
            <a:ext cx="21396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6" name="Google Shape;486;p50"/>
          <p:cNvSpPr txBox="1"/>
          <p:nvPr>
            <p:ph idx="4" type="subTitle"/>
          </p:nvPr>
        </p:nvSpPr>
        <p:spPr>
          <a:xfrm>
            <a:off x="3504150" y="3696295"/>
            <a:ext cx="21357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7" name="Google Shape;487;p50"/>
          <p:cNvSpPr txBox="1"/>
          <p:nvPr>
            <p:ph idx="5" type="subTitle"/>
          </p:nvPr>
        </p:nvSpPr>
        <p:spPr>
          <a:xfrm>
            <a:off x="6285750" y="3284084"/>
            <a:ext cx="21420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8" name="Google Shape;488;p50"/>
          <p:cNvSpPr txBox="1"/>
          <p:nvPr>
            <p:ph idx="6" type="subTitle"/>
          </p:nvPr>
        </p:nvSpPr>
        <p:spPr>
          <a:xfrm>
            <a:off x="6285750" y="3695589"/>
            <a:ext cx="2142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89" name="Google Shape;489;p50"/>
          <p:cNvSpPr/>
          <p:nvPr/>
        </p:nvSpPr>
        <p:spPr>
          <a:xfrm rot="-5400000">
            <a:off x="8033525" y="22705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0"/>
          <p:cNvSpPr/>
          <p:nvPr/>
        </p:nvSpPr>
        <p:spPr>
          <a:xfrm rot="-5400000">
            <a:off x="8402450" y="-584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0"/>
          <p:cNvSpPr/>
          <p:nvPr/>
        </p:nvSpPr>
        <p:spPr>
          <a:xfrm rot="-5400000">
            <a:off x="7526375" y="-749450"/>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0"/>
          <p:cNvSpPr/>
          <p:nvPr/>
        </p:nvSpPr>
        <p:spPr>
          <a:xfrm rot="-5400000">
            <a:off x="7270488" y="35288"/>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0"/>
          <p:cNvSpPr/>
          <p:nvPr/>
        </p:nvSpPr>
        <p:spPr>
          <a:xfrm flipH="1" rot="10800000">
            <a:off x="314150" y="445405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0"/>
          <p:cNvSpPr/>
          <p:nvPr/>
        </p:nvSpPr>
        <p:spPr>
          <a:xfrm flipH="1" rot="10800000">
            <a:off x="1521275" y="491532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0"/>
          <p:cNvSpPr/>
          <p:nvPr/>
        </p:nvSpPr>
        <p:spPr>
          <a:xfrm flipH="1" rot="-4440274">
            <a:off x="-533347" y="3955838"/>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0"/>
          <p:cNvSpPr/>
          <p:nvPr/>
        </p:nvSpPr>
        <p:spPr>
          <a:xfrm flipH="1" rot="-4440274">
            <a:off x="-250174" y="4138062"/>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1"/>
        </a:solidFill>
      </p:bgPr>
    </p:bg>
    <p:spTree>
      <p:nvGrpSpPr>
        <p:cNvPr id="497" name="Shape 497"/>
        <p:cNvGrpSpPr/>
        <p:nvPr/>
      </p:nvGrpSpPr>
      <p:grpSpPr>
        <a:xfrm>
          <a:off x="0" y="0"/>
          <a:ext cx="0" cy="0"/>
          <a:chOff x="0" y="0"/>
          <a:chExt cx="0" cy="0"/>
        </a:xfrm>
      </p:grpSpPr>
      <p:sp>
        <p:nvSpPr>
          <p:cNvPr id="498" name="Google Shape;498;p51"/>
          <p:cNvSpPr txBox="1"/>
          <p:nvPr>
            <p:ph type="ctrTitle"/>
          </p:nvPr>
        </p:nvSpPr>
        <p:spPr>
          <a:xfrm flipH="1">
            <a:off x="5014050" y="543200"/>
            <a:ext cx="3413700" cy="1591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5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499" name="Google Shape;499;p51"/>
          <p:cNvSpPr txBox="1"/>
          <p:nvPr>
            <p:ph idx="1" type="subTitle"/>
          </p:nvPr>
        </p:nvSpPr>
        <p:spPr>
          <a:xfrm>
            <a:off x="5014050" y="2134700"/>
            <a:ext cx="2614500" cy="13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00" name="Google Shape;500;p51"/>
          <p:cNvSpPr txBox="1"/>
          <p:nvPr/>
        </p:nvSpPr>
        <p:spPr>
          <a:xfrm>
            <a:off x="5008507" y="3786229"/>
            <a:ext cx="3424800" cy="601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rgbClr val="000000"/>
                </a:solidFill>
                <a:latin typeface="Lato"/>
                <a:ea typeface="Lato"/>
                <a:cs typeface="Lato"/>
                <a:sym typeface="Lato"/>
              </a:rPr>
              <a:t>CREDITS: This presentation template was created by </a:t>
            </a:r>
            <a:r>
              <a:rPr lang="en" sz="1200">
                <a:solidFill>
                  <a:srgbClr val="000000"/>
                </a:solidFill>
                <a:uFill>
                  <a:noFill/>
                </a:uFill>
                <a:latin typeface="Lato"/>
                <a:ea typeface="Lato"/>
                <a:cs typeface="Lato"/>
                <a:sym typeface="Lato"/>
                <a:hlinkClick r:id="rId2">
                  <a:extLst>
                    <a:ext uri="{A12FA001-AC4F-418D-AE19-62706E023703}">
                      <ahyp:hlinkClr val="tx"/>
                    </a:ext>
                  </a:extLst>
                </a:hlinkClick>
              </a:rPr>
              <a:t>Slidesgo</a:t>
            </a:r>
            <a:r>
              <a:rPr lang="en" sz="1200">
                <a:solidFill>
                  <a:srgbClr val="000000"/>
                </a:solidFill>
                <a:latin typeface="Lato"/>
                <a:ea typeface="Lato"/>
                <a:cs typeface="Lato"/>
                <a:sym typeface="Lato"/>
              </a:rPr>
              <a:t>, including icons by </a:t>
            </a:r>
            <a:r>
              <a:rPr lang="en" sz="1200">
                <a:solidFill>
                  <a:srgbClr val="000000"/>
                </a:solidFill>
                <a:uFill>
                  <a:noFill/>
                </a:uFill>
                <a:latin typeface="Lato"/>
                <a:ea typeface="Lato"/>
                <a:cs typeface="Lato"/>
                <a:sym typeface="Lato"/>
                <a:hlinkClick r:id="rId3">
                  <a:extLst>
                    <a:ext uri="{A12FA001-AC4F-418D-AE19-62706E023703}">
                      <ahyp:hlinkClr val="tx"/>
                    </a:ext>
                  </a:extLst>
                </a:hlinkClick>
              </a:rPr>
              <a:t>Flaticon</a:t>
            </a:r>
            <a:r>
              <a:rPr lang="en" sz="1200">
                <a:solidFill>
                  <a:srgbClr val="000000"/>
                </a:solidFill>
                <a:latin typeface="Lato"/>
                <a:ea typeface="Lato"/>
                <a:cs typeface="Lato"/>
                <a:sym typeface="Lato"/>
              </a:rPr>
              <a:t>,</a:t>
            </a:r>
            <a:r>
              <a:rPr lang="en" sz="1200">
                <a:latin typeface="Lato"/>
                <a:ea typeface="Lato"/>
                <a:cs typeface="Lato"/>
                <a:sym typeface="Lato"/>
              </a:rPr>
              <a:t> </a:t>
            </a:r>
            <a:r>
              <a:rPr lang="en" sz="1200">
                <a:solidFill>
                  <a:srgbClr val="000000"/>
                </a:solidFill>
                <a:latin typeface="Lato"/>
                <a:ea typeface="Lato"/>
                <a:cs typeface="Lato"/>
                <a:sym typeface="Lato"/>
              </a:rPr>
              <a:t>infographics &amp; images by Freepik</a:t>
            </a:r>
            <a:r>
              <a:rPr lang="en" sz="1200">
                <a:latin typeface="Lato"/>
                <a:ea typeface="Lato"/>
                <a:cs typeface="Lato"/>
                <a:sym typeface="Lato"/>
              </a:rPr>
              <a:t> and illustrations by Storyset</a:t>
            </a:r>
            <a:endParaRPr sz="1200">
              <a:solidFill>
                <a:srgbClr val="000000"/>
              </a:solidFill>
              <a:latin typeface="Lato"/>
              <a:ea typeface="Lato"/>
              <a:cs typeface="Lato"/>
              <a:sym typeface="Lato"/>
            </a:endParaRPr>
          </a:p>
        </p:txBody>
      </p:sp>
      <p:sp>
        <p:nvSpPr>
          <p:cNvPr id="501" name="Google Shape;501;p51"/>
          <p:cNvSpPr/>
          <p:nvPr/>
        </p:nvSpPr>
        <p:spPr>
          <a:xfrm>
            <a:off x="8403000" y="-29402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1"/>
          <p:cNvSpPr/>
          <p:nvPr/>
        </p:nvSpPr>
        <p:spPr>
          <a:xfrm>
            <a:off x="7248050" y="-187028"/>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1"/>
          <p:cNvSpPr/>
          <p:nvPr/>
        </p:nvSpPr>
        <p:spPr>
          <a:xfrm>
            <a:off x="8455175" y="-18702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1"/>
          <p:cNvSpPr/>
          <p:nvPr/>
        </p:nvSpPr>
        <p:spPr>
          <a:xfrm rot="-6359726">
            <a:off x="6400553" y="-763912"/>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1"/>
          <p:cNvSpPr/>
          <p:nvPr/>
        </p:nvSpPr>
        <p:spPr>
          <a:xfrm rot="-6359726">
            <a:off x="6683726" y="233669"/>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1"/>
          <p:cNvSpPr/>
          <p:nvPr/>
        </p:nvSpPr>
        <p:spPr>
          <a:xfrm flipH="1">
            <a:off x="5782" y="4440953"/>
            <a:ext cx="778410" cy="545373"/>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1"/>
          <p:cNvSpPr/>
          <p:nvPr/>
        </p:nvSpPr>
        <p:spPr>
          <a:xfrm flipH="1">
            <a:off x="48" y="3018125"/>
            <a:ext cx="1207278" cy="1713447"/>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1"/>
          <p:cNvSpPr/>
          <p:nvPr/>
        </p:nvSpPr>
        <p:spPr>
          <a:xfrm flipH="1">
            <a:off x="512936" y="3459406"/>
            <a:ext cx="595053" cy="520344"/>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1"/>
          <p:cNvSpPr/>
          <p:nvPr/>
        </p:nvSpPr>
        <p:spPr>
          <a:xfrm>
            <a:off x="-48425" y="-1292850"/>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1"/>
          <p:cNvSpPr/>
          <p:nvPr/>
        </p:nvSpPr>
        <p:spPr>
          <a:xfrm>
            <a:off x="-49300" y="966550"/>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511" name="Shape 511"/>
        <p:cNvGrpSpPr/>
        <p:nvPr/>
      </p:nvGrpSpPr>
      <p:grpSpPr>
        <a:xfrm>
          <a:off x="0" y="0"/>
          <a:ext cx="0" cy="0"/>
          <a:chOff x="0" y="0"/>
          <a:chExt cx="0" cy="0"/>
        </a:xfrm>
      </p:grpSpPr>
      <p:sp>
        <p:nvSpPr>
          <p:cNvPr id="512" name="Google Shape;512;p52"/>
          <p:cNvSpPr/>
          <p:nvPr/>
        </p:nvSpPr>
        <p:spPr>
          <a:xfrm flipH="1" rot="10800000">
            <a:off x="7517437" y="4250066"/>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2"/>
          <p:cNvSpPr/>
          <p:nvPr/>
        </p:nvSpPr>
        <p:spPr>
          <a:xfrm flipH="1" rot="10800000">
            <a:off x="7929992" y="457162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2"/>
          <p:cNvSpPr/>
          <p:nvPr/>
        </p:nvSpPr>
        <p:spPr>
          <a:xfrm flipH="1" rot="10800000">
            <a:off x="6962268" y="4226313"/>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2"/>
          <p:cNvSpPr/>
          <p:nvPr/>
        </p:nvSpPr>
        <p:spPr>
          <a:xfrm flipH="1" rot="10800000">
            <a:off x="6892931" y="4769795"/>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2"/>
          <p:cNvSpPr/>
          <p:nvPr/>
        </p:nvSpPr>
        <p:spPr>
          <a:xfrm flipH="1" rot="10800000">
            <a:off x="7857115" y="428515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2"/>
          <p:cNvSpPr/>
          <p:nvPr/>
        </p:nvSpPr>
        <p:spPr>
          <a:xfrm flipH="1" rot="10800000">
            <a:off x="6897873" y="4225493"/>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2"/>
          <p:cNvSpPr/>
          <p:nvPr/>
        </p:nvSpPr>
        <p:spPr>
          <a:xfrm flipH="1" rot="10800000">
            <a:off x="-61900" y="-16512"/>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2"/>
          <p:cNvSpPr/>
          <p:nvPr/>
        </p:nvSpPr>
        <p:spPr>
          <a:xfrm flipH="1" rot="10800000">
            <a:off x="1110725" y="147963"/>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520" name="Shape 520"/>
        <p:cNvGrpSpPr/>
        <p:nvPr/>
      </p:nvGrpSpPr>
      <p:grpSpPr>
        <a:xfrm>
          <a:off x="0" y="0"/>
          <a:ext cx="0" cy="0"/>
          <a:chOff x="0" y="0"/>
          <a:chExt cx="0" cy="0"/>
        </a:xfrm>
      </p:grpSpPr>
      <p:grpSp>
        <p:nvGrpSpPr>
          <p:cNvPr id="521" name="Google Shape;521;p53"/>
          <p:cNvGrpSpPr/>
          <p:nvPr/>
        </p:nvGrpSpPr>
        <p:grpSpPr>
          <a:xfrm rot="5400000">
            <a:off x="8425408" y="-1217177"/>
            <a:ext cx="900907" cy="3335276"/>
            <a:chOff x="2810675" y="1400175"/>
            <a:chExt cx="1201850" cy="2625375"/>
          </a:xfrm>
        </p:grpSpPr>
        <p:sp>
          <p:nvSpPr>
            <p:cNvPr id="522" name="Google Shape;522;p53"/>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 name="Google Shape;524;p53"/>
          <p:cNvSpPr/>
          <p:nvPr/>
        </p:nvSpPr>
        <p:spPr>
          <a:xfrm rot="-3827617">
            <a:off x="6721359" y="-364131"/>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3"/>
          <p:cNvSpPr/>
          <p:nvPr/>
        </p:nvSpPr>
        <p:spPr>
          <a:xfrm flipH="1" rot="10800000">
            <a:off x="-304675" y="442930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p:nvPr/>
        </p:nvSpPr>
        <p:spPr>
          <a:xfrm flipH="1" rot="10800000">
            <a:off x="902450" y="489057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527" name="Shape 527"/>
        <p:cNvGrpSpPr/>
        <p:nvPr/>
      </p:nvGrpSpPr>
      <p:grpSpPr>
        <a:xfrm>
          <a:off x="0" y="0"/>
          <a:ext cx="0" cy="0"/>
          <a:chOff x="0" y="0"/>
          <a:chExt cx="0" cy="0"/>
        </a:xfrm>
      </p:grpSpPr>
      <p:grpSp>
        <p:nvGrpSpPr>
          <p:cNvPr id="528" name="Google Shape;528;p54"/>
          <p:cNvGrpSpPr/>
          <p:nvPr/>
        </p:nvGrpSpPr>
        <p:grpSpPr>
          <a:xfrm flipH="1">
            <a:off x="-276682" y="3505591"/>
            <a:ext cx="1985861" cy="1765938"/>
            <a:chOff x="3033525" y="2679425"/>
            <a:chExt cx="1834175" cy="1631050"/>
          </a:xfrm>
        </p:grpSpPr>
        <p:sp>
          <p:nvSpPr>
            <p:cNvPr id="529" name="Google Shape;529;p54"/>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4"/>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4"/>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54"/>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4"/>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4"/>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4"/>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39" name="Shape 539"/>
        <p:cNvGrpSpPr/>
        <p:nvPr/>
      </p:nvGrpSpPr>
      <p:grpSpPr>
        <a:xfrm>
          <a:off x="0" y="0"/>
          <a:ext cx="0" cy="0"/>
          <a:chOff x="0" y="0"/>
          <a:chExt cx="0" cy="0"/>
        </a:xfrm>
      </p:grpSpPr>
      <p:sp>
        <p:nvSpPr>
          <p:cNvPr id="540" name="Google Shape;540;p56"/>
          <p:cNvSpPr txBox="1"/>
          <p:nvPr>
            <p:ph type="ctrTitle"/>
          </p:nvPr>
        </p:nvSpPr>
        <p:spPr>
          <a:xfrm flipH="1">
            <a:off x="1098950" y="1393575"/>
            <a:ext cx="3258600" cy="190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3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541" name="Google Shape;541;p56"/>
          <p:cNvSpPr txBox="1"/>
          <p:nvPr>
            <p:ph idx="1" type="subTitle"/>
          </p:nvPr>
        </p:nvSpPr>
        <p:spPr>
          <a:xfrm>
            <a:off x="1098950" y="3273479"/>
            <a:ext cx="2274900" cy="7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542" name="Google Shape;542;p56"/>
          <p:cNvGrpSpPr/>
          <p:nvPr/>
        </p:nvGrpSpPr>
        <p:grpSpPr>
          <a:xfrm>
            <a:off x="-33687" y="0"/>
            <a:ext cx="1499875" cy="1607950"/>
            <a:chOff x="-33687" y="113450"/>
            <a:chExt cx="1499875" cy="1607950"/>
          </a:xfrm>
        </p:grpSpPr>
        <p:sp>
          <p:nvSpPr>
            <p:cNvPr id="543" name="Google Shape;543;p56"/>
            <p:cNvSpPr/>
            <p:nvPr/>
          </p:nvSpPr>
          <p:spPr>
            <a:xfrm flipH="1">
              <a:off x="-33687" y="113450"/>
              <a:ext cx="1002000" cy="1607950"/>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6"/>
            <p:cNvSpPr/>
            <p:nvPr/>
          </p:nvSpPr>
          <p:spPr>
            <a:xfrm flipH="1">
              <a:off x="344813" y="13745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6"/>
            <p:cNvSpPr/>
            <p:nvPr/>
          </p:nvSpPr>
          <p:spPr>
            <a:xfrm flipH="1">
              <a:off x="809088" y="420675"/>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56"/>
          <p:cNvGrpSpPr/>
          <p:nvPr/>
        </p:nvGrpSpPr>
        <p:grpSpPr>
          <a:xfrm flipH="1" rot="10800000">
            <a:off x="7856046" y="-399025"/>
            <a:ext cx="1530279" cy="1554808"/>
            <a:chOff x="-4" y="3974850"/>
            <a:chExt cx="1530279" cy="1554808"/>
          </a:xfrm>
        </p:grpSpPr>
        <p:sp>
          <p:nvSpPr>
            <p:cNvPr id="547" name="Google Shape;547;p56"/>
            <p:cNvSpPr/>
            <p:nvPr/>
          </p:nvSpPr>
          <p:spPr>
            <a:xfrm flipH="1">
              <a:off x="-4" y="3974850"/>
              <a:ext cx="1530279" cy="1554808"/>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6"/>
            <p:cNvSpPr/>
            <p:nvPr/>
          </p:nvSpPr>
          <p:spPr>
            <a:xfrm flipH="1">
              <a:off x="725339" y="4016162"/>
              <a:ext cx="647343" cy="633283"/>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6"/>
            <p:cNvSpPr/>
            <p:nvPr/>
          </p:nvSpPr>
          <p:spPr>
            <a:xfrm flipH="1">
              <a:off x="85704" y="4647702"/>
              <a:ext cx="901365" cy="49476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0" name="Shape 550"/>
        <p:cNvGrpSpPr/>
        <p:nvPr/>
      </p:nvGrpSpPr>
      <p:grpSpPr>
        <a:xfrm>
          <a:off x="0" y="0"/>
          <a:ext cx="0" cy="0"/>
          <a:chOff x="0" y="0"/>
          <a:chExt cx="0" cy="0"/>
        </a:xfrm>
      </p:grpSpPr>
      <p:sp>
        <p:nvSpPr>
          <p:cNvPr id="551" name="Google Shape;551;p57"/>
          <p:cNvSpPr txBox="1"/>
          <p:nvPr>
            <p:ph type="title"/>
          </p:nvPr>
        </p:nvSpPr>
        <p:spPr>
          <a:xfrm>
            <a:off x="5158350" y="2031552"/>
            <a:ext cx="3269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2" name="Google Shape;552;p57"/>
          <p:cNvSpPr txBox="1"/>
          <p:nvPr>
            <p:ph hasCustomPrompt="1" idx="2" type="title"/>
          </p:nvPr>
        </p:nvSpPr>
        <p:spPr>
          <a:xfrm>
            <a:off x="5158350" y="543200"/>
            <a:ext cx="3269400" cy="1508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3" name="Google Shape;553;p57"/>
          <p:cNvSpPr/>
          <p:nvPr/>
        </p:nvSpPr>
        <p:spPr>
          <a:xfrm flipH="1" rot="10800000">
            <a:off x="7517437" y="4250066"/>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7"/>
          <p:cNvSpPr/>
          <p:nvPr/>
        </p:nvSpPr>
        <p:spPr>
          <a:xfrm flipH="1" rot="10800000">
            <a:off x="7929992" y="457162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7"/>
          <p:cNvSpPr/>
          <p:nvPr/>
        </p:nvSpPr>
        <p:spPr>
          <a:xfrm flipH="1" rot="10800000">
            <a:off x="6962268" y="4226313"/>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7"/>
          <p:cNvSpPr/>
          <p:nvPr/>
        </p:nvSpPr>
        <p:spPr>
          <a:xfrm flipH="1" rot="10800000">
            <a:off x="6892931" y="4769795"/>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7"/>
          <p:cNvSpPr/>
          <p:nvPr/>
        </p:nvSpPr>
        <p:spPr>
          <a:xfrm flipH="1" rot="10800000">
            <a:off x="7857115" y="428515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7"/>
          <p:cNvSpPr/>
          <p:nvPr/>
        </p:nvSpPr>
        <p:spPr>
          <a:xfrm flipH="1" rot="10800000">
            <a:off x="6897873" y="4225493"/>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9" name="Google Shape;559;p57"/>
          <p:cNvGrpSpPr/>
          <p:nvPr/>
        </p:nvGrpSpPr>
        <p:grpSpPr>
          <a:xfrm rot="10800000">
            <a:off x="-367400" y="-29425"/>
            <a:ext cx="1834175" cy="1631050"/>
            <a:chOff x="3033525" y="2679425"/>
            <a:chExt cx="1834175" cy="1631050"/>
          </a:xfrm>
        </p:grpSpPr>
        <p:sp>
          <p:nvSpPr>
            <p:cNvPr id="560" name="Google Shape;560;p57"/>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7"/>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7"/>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3" name="Shape 563"/>
        <p:cNvGrpSpPr/>
        <p:nvPr/>
      </p:nvGrpSpPr>
      <p:grpSpPr>
        <a:xfrm>
          <a:off x="0" y="0"/>
          <a:ext cx="0" cy="0"/>
          <a:chOff x="0" y="0"/>
          <a:chExt cx="0" cy="0"/>
        </a:xfrm>
      </p:grpSpPr>
      <p:sp>
        <p:nvSpPr>
          <p:cNvPr id="564" name="Google Shape;564;p58"/>
          <p:cNvSpPr txBox="1"/>
          <p:nvPr>
            <p:ph type="title"/>
          </p:nvPr>
        </p:nvSpPr>
        <p:spPr>
          <a:xfrm>
            <a:off x="716250" y="543200"/>
            <a:ext cx="73602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5" name="Google Shape;565;p58"/>
          <p:cNvSpPr txBox="1"/>
          <p:nvPr>
            <p:ph idx="1" type="subTitle"/>
          </p:nvPr>
        </p:nvSpPr>
        <p:spPr>
          <a:xfrm>
            <a:off x="716250" y="1304825"/>
            <a:ext cx="7711500" cy="329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12121"/>
              </a:buClr>
              <a:buSzPts val="1200"/>
              <a:buFont typeface="Montserrat Medium"/>
              <a:buAutoNum type="arabicPeriod"/>
              <a:defRPr sz="1200"/>
            </a:lvl1pPr>
            <a:lvl2pPr lvl="1" rtl="0">
              <a:spcBef>
                <a:spcPts val="1600"/>
              </a:spcBef>
              <a:spcAft>
                <a:spcPts val="0"/>
              </a:spcAft>
              <a:buClr>
                <a:srgbClr val="212121"/>
              </a:buClr>
              <a:buSzPts val="1200"/>
              <a:buFont typeface="Montserrat Medium"/>
              <a:buAutoNum type="alphaLcPeriod"/>
              <a:defRPr/>
            </a:lvl2pPr>
            <a:lvl3pPr lvl="2" rtl="0">
              <a:spcBef>
                <a:spcPts val="1600"/>
              </a:spcBef>
              <a:spcAft>
                <a:spcPts val="0"/>
              </a:spcAft>
              <a:buClr>
                <a:srgbClr val="212121"/>
              </a:buClr>
              <a:buSzPts val="1200"/>
              <a:buFont typeface="Montserrat Medium"/>
              <a:buAutoNum type="romanLcPeriod"/>
              <a:defRPr/>
            </a:lvl3pPr>
            <a:lvl4pPr lvl="3" rtl="0">
              <a:spcBef>
                <a:spcPts val="1600"/>
              </a:spcBef>
              <a:spcAft>
                <a:spcPts val="0"/>
              </a:spcAft>
              <a:buClr>
                <a:srgbClr val="212121"/>
              </a:buClr>
              <a:buSzPts val="1200"/>
              <a:buFont typeface="Montserrat Medium"/>
              <a:buAutoNum type="arabicPeriod"/>
              <a:defRPr/>
            </a:lvl4pPr>
            <a:lvl5pPr lvl="4" rtl="0">
              <a:spcBef>
                <a:spcPts val="1600"/>
              </a:spcBef>
              <a:spcAft>
                <a:spcPts val="0"/>
              </a:spcAft>
              <a:buClr>
                <a:srgbClr val="212121"/>
              </a:buClr>
              <a:buSzPts val="1200"/>
              <a:buFont typeface="Montserrat Medium"/>
              <a:buAutoNum type="alphaLcPeriod"/>
              <a:defRPr/>
            </a:lvl5pPr>
            <a:lvl6pPr lvl="5" rtl="0">
              <a:spcBef>
                <a:spcPts val="1600"/>
              </a:spcBef>
              <a:spcAft>
                <a:spcPts val="0"/>
              </a:spcAft>
              <a:buClr>
                <a:srgbClr val="212121"/>
              </a:buClr>
              <a:buSzPts val="1200"/>
              <a:buFont typeface="Montserrat Medium"/>
              <a:buAutoNum type="romanLcPeriod"/>
              <a:defRPr/>
            </a:lvl6pPr>
            <a:lvl7pPr lvl="6" rtl="0">
              <a:spcBef>
                <a:spcPts val="1600"/>
              </a:spcBef>
              <a:spcAft>
                <a:spcPts val="0"/>
              </a:spcAft>
              <a:buClr>
                <a:srgbClr val="212121"/>
              </a:buClr>
              <a:buSzPts val="1200"/>
              <a:buFont typeface="Montserrat Medium"/>
              <a:buAutoNum type="arabicPeriod"/>
              <a:defRPr/>
            </a:lvl7pPr>
            <a:lvl8pPr lvl="7" rtl="0">
              <a:spcBef>
                <a:spcPts val="1600"/>
              </a:spcBef>
              <a:spcAft>
                <a:spcPts val="0"/>
              </a:spcAft>
              <a:buClr>
                <a:srgbClr val="212121"/>
              </a:buClr>
              <a:buSzPts val="1200"/>
              <a:buFont typeface="Montserrat Medium"/>
              <a:buAutoNum type="alphaLcPeriod"/>
              <a:defRPr/>
            </a:lvl8pPr>
            <a:lvl9pPr lvl="8" rtl="0">
              <a:spcBef>
                <a:spcPts val="1600"/>
              </a:spcBef>
              <a:spcAft>
                <a:spcPts val="1600"/>
              </a:spcAft>
              <a:buClr>
                <a:srgbClr val="212121"/>
              </a:buClr>
              <a:buSzPts val="1200"/>
              <a:buFont typeface="Montserrat Medium"/>
              <a:buAutoNum type="romanLcPeriod"/>
              <a:defRPr/>
            </a:lvl9pPr>
          </a:lstStyle>
          <a:p/>
        </p:txBody>
      </p:sp>
      <p:sp>
        <p:nvSpPr>
          <p:cNvPr id="566" name="Google Shape;566;p58"/>
          <p:cNvSpPr/>
          <p:nvPr/>
        </p:nvSpPr>
        <p:spPr>
          <a:xfrm rot="5400000">
            <a:off x="8019700" y="353513"/>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8"/>
          <p:cNvSpPr/>
          <p:nvPr/>
        </p:nvSpPr>
        <p:spPr>
          <a:xfrm rot="5400000">
            <a:off x="8804375" y="123723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8" name="Shape 568"/>
        <p:cNvGrpSpPr/>
        <p:nvPr/>
      </p:nvGrpSpPr>
      <p:grpSpPr>
        <a:xfrm>
          <a:off x="0" y="0"/>
          <a:ext cx="0" cy="0"/>
          <a:chOff x="0" y="0"/>
          <a:chExt cx="0" cy="0"/>
        </a:xfrm>
      </p:grpSpPr>
      <p:sp>
        <p:nvSpPr>
          <p:cNvPr id="569" name="Google Shape;569;p59"/>
          <p:cNvSpPr txBox="1"/>
          <p:nvPr>
            <p:ph type="title"/>
          </p:nvPr>
        </p:nvSpPr>
        <p:spPr>
          <a:xfrm>
            <a:off x="716250" y="539496"/>
            <a:ext cx="38556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0" name="Google Shape;570;p59"/>
          <p:cNvSpPr txBox="1"/>
          <p:nvPr>
            <p:ph idx="1" type="subTitle"/>
          </p:nvPr>
        </p:nvSpPr>
        <p:spPr>
          <a:xfrm>
            <a:off x="5700752" y="3875159"/>
            <a:ext cx="27225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1" name="Google Shape;571;p59"/>
          <p:cNvSpPr txBox="1"/>
          <p:nvPr>
            <p:ph idx="2" type="subTitle"/>
          </p:nvPr>
        </p:nvSpPr>
        <p:spPr>
          <a:xfrm>
            <a:off x="5703750" y="2647626"/>
            <a:ext cx="27225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2" name="Google Shape;572;p59"/>
          <p:cNvSpPr txBox="1"/>
          <p:nvPr>
            <p:ph idx="3" type="subTitle"/>
          </p:nvPr>
        </p:nvSpPr>
        <p:spPr>
          <a:xfrm>
            <a:off x="5700758" y="3465340"/>
            <a:ext cx="27255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 name="Google Shape;573;p59"/>
          <p:cNvSpPr txBox="1"/>
          <p:nvPr>
            <p:ph idx="4" type="subTitle"/>
          </p:nvPr>
        </p:nvSpPr>
        <p:spPr>
          <a:xfrm>
            <a:off x="5700753" y="2239757"/>
            <a:ext cx="27255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4" name="Google Shape;574;p59"/>
          <p:cNvSpPr/>
          <p:nvPr/>
        </p:nvSpPr>
        <p:spPr>
          <a:xfrm rot="-5400000">
            <a:off x="8053863" y="448288"/>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9"/>
          <p:cNvSpPr/>
          <p:nvPr/>
        </p:nvSpPr>
        <p:spPr>
          <a:xfrm rot="-5400000">
            <a:off x="8422788" y="162788"/>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9"/>
          <p:cNvSpPr/>
          <p:nvPr/>
        </p:nvSpPr>
        <p:spPr>
          <a:xfrm rot="-5400000">
            <a:off x="7546713" y="-528212"/>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9"/>
          <p:cNvSpPr/>
          <p:nvPr/>
        </p:nvSpPr>
        <p:spPr>
          <a:xfrm rot="-5400000">
            <a:off x="6898200" y="32440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9"/>
          <p:cNvSpPr/>
          <p:nvPr/>
        </p:nvSpPr>
        <p:spPr>
          <a:xfrm rot="-5400000">
            <a:off x="7290825" y="25652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9"/>
          <p:cNvSpPr/>
          <p:nvPr/>
        </p:nvSpPr>
        <p:spPr>
          <a:xfrm rot="10800000">
            <a:off x="-804162" y="4002395"/>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9"/>
          <p:cNvSpPr/>
          <p:nvPr/>
        </p:nvSpPr>
        <p:spPr>
          <a:xfrm rot="10800000">
            <a:off x="493733" y="4466149"/>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9"/>
          <p:cNvSpPr/>
          <p:nvPr/>
        </p:nvSpPr>
        <p:spPr>
          <a:xfrm rot="4289554">
            <a:off x="628248" y="3795711"/>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2" name="Shape 582"/>
        <p:cNvGrpSpPr/>
        <p:nvPr/>
      </p:nvGrpSpPr>
      <p:grpSpPr>
        <a:xfrm>
          <a:off x="0" y="0"/>
          <a:ext cx="0" cy="0"/>
          <a:chOff x="0" y="0"/>
          <a:chExt cx="0" cy="0"/>
        </a:xfrm>
      </p:grpSpPr>
      <p:sp>
        <p:nvSpPr>
          <p:cNvPr id="583" name="Google Shape;583;p60"/>
          <p:cNvSpPr txBox="1"/>
          <p:nvPr>
            <p:ph type="title"/>
          </p:nvPr>
        </p:nvSpPr>
        <p:spPr>
          <a:xfrm>
            <a:off x="716250" y="539496"/>
            <a:ext cx="25512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4" name="Google Shape;584;p60"/>
          <p:cNvSpPr/>
          <p:nvPr/>
        </p:nvSpPr>
        <p:spPr>
          <a:xfrm>
            <a:off x="7841775" y="-2957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0"/>
          <p:cNvSpPr/>
          <p:nvPr/>
        </p:nvSpPr>
        <p:spPr>
          <a:xfrm>
            <a:off x="7932850" y="-203725"/>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6" name="Shape 586"/>
        <p:cNvGrpSpPr/>
        <p:nvPr/>
      </p:nvGrpSpPr>
      <p:grpSpPr>
        <a:xfrm>
          <a:off x="0" y="0"/>
          <a:ext cx="0" cy="0"/>
          <a:chOff x="0" y="0"/>
          <a:chExt cx="0" cy="0"/>
        </a:xfrm>
      </p:grpSpPr>
      <p:sp>
        <p:nvSpPr>
          <p:cNvPr id="587" name="Google Shape;587;p61"/>
          <p:cNvSpPr txBox="1"/>
          <p:nvPr>
            <p:ph type="title"/>
          </p:nvPr>
        </p:nvSpPr>
        <p:spPr>
          <a:xfrm>
            <a:off x="716250" y="539496"/>
            <a:ext cx="26619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30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588" name="Google Shape;588;p61"/>
          <p:cNvSpPr txBox="1"/>
          <p:nvPr>
            <p:ph idx="1" type="subTitle"/>
          </p:nvPr>
        </p:nvSpPr>
        <p:spPr>
          <a:xfrm>
            <a:off x="4687050" y="1371600"/>
            <a:ext cx="26619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89" name="Google Shape;589;p61"/>
          <p:cNvSpPr/>
          <p:nvPr/>
        </p:nvSpPr>
        <p:spPr>
          <a:xfrm>
            <a:off x="7377050" y="4537325"/>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1"/>
          <p:cNvSpPr/>
          <p:nvPr/>
        </p:nvSpPr>
        <p:spPr>
          <a:xfrm>
            <a:off x="8299425" y="4540275"/>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1"/>
          <p:cNvSpPr/>
          <p:nvPr/>
        </p:nvSpPr>
        <p:spPr>
          <a:xfrm>
            <a:off x="8104875" y="3230550"/>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1"/>
          <p:cNvSpPr/>
          <p:nvPr/>
        </p:nvSpPr>
        <p:spPr>
          <a:xfrm>
            <a:off x="7675075" y="2944725"/>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1"/>
          <p:cNvSpPr/>
          <p:nvPr/>
        </p:nvSpPr>
        <p:spPr>
          <a:xfrm>
            <a:off x="8157050" y="328097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4" name="Shape 594"/>
        <p:cNvGrpSpPr/>
        <p:nvPr/>
      </p:nvGrpSpPr>
      <p:grpSpPr>
        <a:xfrm>
          <a:off x="0" y="0"/>
          <a:ext cx="0" cy="0"/>
          <a:chOff x="0" y="0"/>
          <a:chExt cx="0" cy="0"/>
        </a:xfrm>
      </p:grpSpPr>
      <p:sp>
        <p:nvSpPr>
          <p:cNvPr id="595" name="Google Shape;595;p62"/>
          <p:cNvSpPr txBox="1"/>
          <p:nvPr>
            <p:ph type="title"/>
          </p:nvPr>
        </p:nvSpPr>
        <p:spPr>
          <a:xfrm>
            <a:off x="817807" y="1600200"/>
            <a:ext cx="3502200" cy="1773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900"/>
              <a:buNone/>
              <a:defRPr sz="59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596" name="Google Shape;596;p62"/>
          <p:cNvGrpSpPr/>
          <p:nvPr/>
        </p:nvGrpSpPr>
        <p:grpSpPr>
          <a:xfrm flipH="1" rot="-5400000">
            <a:off x="5372413" y="-356913"/>
            <a:ext cx="884350" cy="898525"/>
            <a:chOff x="2714650" y="3639413"/>
            <a:chExt cx="884350" cy="898525"/>
          </a:xfrm>
        </p:grpSpPr>
        <p:sp>
          <p:nvSpPr>
            <p:cNvPr id="597" name="Google Shape;597;p62"/>
            <p:cNvSpPr/>
            <p:nvPr/>
          </p:nvSpPr>
          <p:spPr>
            <a:xfrm>
              <a:off x="2714650" y="3639413"/>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2"/>
            <p:cNvSpPr/>
            <p:nvPr/>
          </p:nvSpPr>
          <p:spPr>
            <a:xfrm>
              <a:off x="2806962" y="366452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2"/>
            <p:cNvSpPr/>
            <p:nvPr/>
          </p:nvSpPr>
          <p:spPr>
            <a:xfrm>
              <a:off x="3022387" y="4028263"/>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62"/>
          <p:cNvGrpSpPr/>
          <p:nvPr/>
        </p:nvGrpSpPr>
        <p:grpSpPr>
          <a:xfrm flipH="1">
            <a:off x="6260144" y="-165852"/>
            <a:ext cx="2883746" cy="1151043"/>
            <a:chOff x="5113525" y="1300068"/>
            <a:chExt cx="2164000" cy="863757"/>
          </a:xfrm>
        </p:grpSpPr>
        <p:sp>
          <p:nvSpPr>
            <p:cNvPr id="601" name="Google Shape;601;p62"/>
            <p:cNvSpPr/>
            <p:nvPr/>
          </p:nvSpPr>
          <p:spPr>
            <a:xfrm>
              <a:off x="6268475" y="130006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2"/>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2"/>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62"/>
          <p:cNvSpPr/>
          <p:nvPr/>
        </p:nvSpPr>
        <p:spPr>
          <a:xfrm rot="10800000">
            <a:off x="771127" y="448800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62"/>
          <p:cNvSpPr/>
          <p:nvPr/>
        </p:nvSpPr>
        <p:spPr>
          <a:xfrm rot="10800000">
            <a:off x="-235724" y="41300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6" name="Shape 606"/>
        <p:cNvGrpSpPr/>
        <p:nvPr/>
      </p:nvGrpSpPr>
      <p:grpSpPr>
        <a:xfrm>
          <a:off x="0" y="0"/>
          <a:ext cx="0" cy="0"/>
          <a:chOff x="0" y="0"/>
          <a:chExt cx="0" cy="0"/>
        </a:xfrm>
      </p:grpSpPr>
      <p:sp>
        <p:nvSpPr>
          <p:cNvPr id="607" name="Google Shape;607;p63"/>
          <p:cNvSpPr txBox="1"/>
          <p:nvPr>
            <p:ph type="title"/>
          </p:nvPr>
        </p:nvSpPr>
        <p:spPr>
          <a:xfrm>
            <a:off x="716250" y="445578"/>
            <a:ext cx="38559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08" name="Google Shape;608;p63"/>
          <p:cNvSpPr txBox="1"/>
          <p:nvPr>
            <p:ph idx="1" type="subTitle"/>
          </p:nvPr>
        </p:nvSpPr>
        <p:spPr>
          <a:xfrm>
            <a:off x="5148200" y="1371600"/>
            <a:ext cx="28440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09" name="Google Shape;609;p63"/>
          <p:cNvSpPr/>
          <p:nvPr/>
        </p:nvSpPr>
        <p:spPr>
          <a:xfrm>
            <a:off x="0" y="451265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3"/>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3"/>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3"/>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3"/>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3"/>
          <p:cNvSpPr/>
          <p:nvPr/>
        </p:nvSpPr>
        <p:spPr>
          <a:xfrm>
            <a:off x="922375" y="45126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5" name="Shape 615"/>
        <p:cNvGrpSpPr/>
        <p:nvPr/>
      </p:nvGrpSpPr>
      <p:grpSpPr>
        <a:xfrm>
          <a:off x="0" y="0"/>
          <a:ext cx="0" cy="0"/>
          <a:chOff x="0" y="0"/>
          <a:chExt cx="0" cy="0"/>
        </a:xfrm>
      </p:grpSpPr>
      <p:sp>
        <p:nvSpPr>
          <p:cNvPr id="616" name="Google Shape;616;p64"/>
          <p:cNvSpPr txBox="1"/>
          <p:nvPr>
            <p:ph idx="1" type="body"/>
          </p:nvPr>
        </p:nvSpPr>
        <p:spPr>
          <a:xfrm>
            <a:off x="3807450" y="1803625"/>
            <a:ext cx="4620300" cy="1459500"/>
          </a:xfrm>
          <a:prstGeom prst="rect">
            <a:avLst/>
          </a:prstGeom>
        </p:spPr>
        <p:txBody>
          <a:bodyPr anchorCtr="0" anchor="ctr" bIns="91425" lIns="91425" spcFirstLastPara="1" rIns="91425" wrap="square" tIns="91425">
            <a:noAutofit/>
          </a:bodyPr>
          <a:lstStyle>
            <a:lvl1pPr indent="-228600" lvl="0" marL="457200" rtl="0" algn="r">
              <a:lnSpc>
                <a:spcPct val="100000"/>
              </a:lnSpc>
              <a:spcBef>
                <a:spcPts val="0"/>
              </a:spcBef>
              <a:spcAft>
                <a:spcPts val="0"/>
              </a:spcAft>
              <a:buSzPts val="1800"/>
              <a:buNone/>
              <a:defRPr sz="3000">
                <a:latin typeface="Palanquin SemiBold"/>
                <a:ea typeface="Palanquin SemiBold"/>
                <a:cs typeface="Palanquin SemiBold"/>
                <a:sym typeface="Palanquin SemiBold"/>
              </a:defRPr>
            </a:lvl1pPr>
          </a:lstStyle>
          <a:p/>
        </p:txBody>
      </p:sp>
      <p:grpSp>
        <p:nvGrpSpPr>
          <p:cNvPr id="617" name="Google Shape;617;p64"/>
          <p:cNvGrpSpPr/>
          <p:nvPr/>
        </p:nvGrpSpPr>
        <p:grpSpPr>
          <a:xfrm rot="-5400000">
            <a:off x="7268093" y="89816"/>
            <a:ext cx="1985861" cy="1765938"/>
            <a:chOff x="3033525" y="2679425"/>
            <a:chExt cx="1834175" cy="1631050"/>
          </a:xfrm>
        </p:grpSpPr>
        <p:sp>
          <p:nvSpPr>
            <p:cNvPr id="618" name="Google Shape;618;p64"/>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4"/>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4"/>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64"/>
          <p:cNvSpPr/>
          <p:nvPr/>
        </p:nvSpPr>
        <p:spPr>
          <a:xfrm flipH="1" rot="10800000">
            <a:off x="7100029" y="3681857"/>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4"/>
          <p:cNvSpPr/>
          <p:nvPr/>
        </p:nvSpPr>
        <p:spPr>
          <a:xfrm flipH="1" rot="10800000">
            <a:off x="7218006" y="4145612"/>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4"/>
          <p:cNvSpPr/>
          <p:nvPr/>
        </p:nvSpPr>
        <p:spPr>
          <a:xfrm flipH="1" rot="-4289554">
            <a:off x="7106935" y="3475173"/>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4"/>
          <p:cNvSpPr/>
          <p:nvPr/>
        </p:nvSpPr>
        <p:spPr>
          <a:xfrm flipH="1" rot="-4289554">
            <a:off x="7252342" y="3670160"/>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5" name="Shape 625"/>
        <p:cNvGrpSpPr/>
        <p:nvPr/>
      </p:nvGrpSpPr>
      <p:grpSpPr>
        <a:xfrm>
          <a:off x="0" y="0"/>
          <a:ext cx="0" cy="0"/>
          <a:chOff x="0" y="0"/>
          <a:chExt cx="0" cy="0"/>
        </a:xfrm>
      </p:grpSpPr>
      <p:sp>
        <p:nvSpPr>
          <p:cNvPr id="626" name="Google Shape;626;p65"/>
          <p:cNvSpPr txBox="1"/>
          <p:nvPr>
            <p:ph hasCustomPrompt="1" type="title"/>
          </p:nvPr>
        </p:nvSpPr>
        <p:spPr>
          <a:xfrm>
            <a:off x="716250" y="1874250"/>
            <a:ext cx="4258200" cy="13950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8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7" name="Google Shape;627;p65"/>
          <p:cNvSpPr txBox="1"/>
          <p:nvPr>
            <p:ph idx="1" type="subTitle"/>
          </p:nvPr>
        </p:nvSpPr>
        <p:spPr>
          <a:xfrm>
            <a:off x="716250" y="3256794"/>
            <a:ext cx="1985700" cy="7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28" name="Google Shape;628;p65"/>
          <p:cNvGrpSpPr/>
          <p:nvPr/>
        </p:nvGrpSpPr>
        <p:grpSpPr>
          <a:xfrm>
            <a:off x="7541968" y="3505591"/>
            <a:ext cx="1985861" cy="1765938"/>
            <a:chOff x="3033525" y="2679425"/>
            <a:chExt cx="1834175" cy="1631050"/>
          </a:xfrm>
        </p:grpSpPr>
        <p:sp>
          <p:nvSpPr>
            <p:cNvPr id="629" name="Google Shape;629;p65"/>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5"/>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5"/>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65"/>
          <p:cNvGrpSpPr/>
          <p:nvPr/>
        </p:nvGrpSpPr>
        <p:grpSpPr>
          <a:xfrm flipH="1">
            <a:off x="-72825" y="0"/>
            <a:ext cx="1228400" cy="1822350"/>
            <a:chOff x="3639300" y="-576150"/>
            <a:chExt cx="1228400" cy="1822350"/>
          </a:xfrm>
        </p:grpSpPr>
        <p:sp>
          <p:nvSpPr>
            <p:cNvPr id="633" name="Google Shape;633;p65"/>
            <p:cNvSpPr/>
            <p:nvPr/>
          </p:nvSpPr>
          <p:spPr>
            <a:xfrm>
              <a:off x="4141625" y="7412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5"/>
            <p:cNvSpPr/>
            <p:nvPr/>
          </p:nvSpPr>
          <p:spPr>
            <a:xfrm>
              <a:off x="3749850" y="-576150"/>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5"/>
            <p:cNvSpPr/>
            <p:nvPr/>
          </p:nvSpPr>
          <p:spPr>
            <a:xfrm>
              <a:off x="3639300" y="-3214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5"/>
            <p:cNvSpPr/>
            <p:nvPr/>
          </p:nvSpPr>
          <p:spPr>
            <a:xfrm>
              <a:off x="3841825" y="-16757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65"/>
          <p:cNvGrpSpPr/>
          <p:nvPr/>
        </p:nvGrpSpPr>
        <p:grpSpPr>
          <a:xfrm>
            <a:off x="8171375" y="-116701"/>
            <a:ext cx="1009050" cy="527050"/>
            <a:chOff x="6268475" y="1301925"/>
            <a:chExt cx="1009050" cy="527050"/>
          </a:xfrm>
        </p:grpSpPr>
        <p:sp>
          <p:nvSpPr>
            <p:cNvPr id="638" name="Google Shape;638;p65"/>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5"/>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0" name="Shape 640"/>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TWO_COLUMNS_1">
    <p:spTree>
      <p:nvGrpSpPr>
        <p:cNvPr id="641" name="Shape 641"/>
        <p:cNvGrpSpPr/>
        <p:nvPr/>
      </p:nvGrpSpPr>
      <p:grpSpPr>
        <a:xfrm>
          <a:off x="0" y="0"/>
          <a:ext cx="0" cy="0"/>
          <a:chOff x="0" y="0"/>
          <a:chExt cx="0" cy="0"/>
        </a:xfrm>
      </p:grpSpPr>
      <p:sp>
        <p:nvSpPr>
          <p:cNvPr id="642" name="Google Shape;642;p67"/>
          <p:cNvSpPr txBox="1"/>
          <p:nvPr>
            <p:ph type="title"/>
          </p:nvPr>
        </p:nvSpPr>
        <p:spPr>
          <a:xfrm>
            <a:off x="716250" y="539496"/>
            <a:ext cx="38556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3" name="Google Shape;643;p67"/>
          <p:cNvSpPr txBox="1"/>
          <p:nvPr>
            <p:ph idx="1" type="subTitle"/>
          </p:nvPr>
        </p:nvSpPr>
        <p:spPr>
          <a:xfrm>
            <a:off x="6874133" y="4078998"/>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4" name="Google Shape;644;p67"/>
          <p:cNvSpPr txBox="1"/>
          <p:nvPr>
            <p:ph idx="2" type="subTitle"/>
          </p:nvPr>
        </p:nvSpPr>
        <p:spPr>
          <a:xfrm>
            <a:off x="6875842" y="2851466"/>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5" name="Google Shape;645;p67"/>
          <p:cNvSpPr txBox="1"/>
          <p:nvPr>
            <p:ph idx="3" type="subTitle"/>
          </p:nvPr>
        </p:nvSpPr>
        <p:spPr>
          <a:xfrm>
            <a:off x="6874137" y="3669179"/>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6" name="Google Shape;646;p67"/>
          <p:cNvSpPr txBox="1"/>
          <p:nvPr>
            <p:ph idx="4" type="subTitle"/>
          </p:nvPr>
        </p:nvSpPr>
        <p:spPr>
          <a:xfrm>
            <a:off x="6874134" y="2443597"/>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7" name="Google Shape;647;p67"/>
          <p:cNvSpPr txBox="1"/>
          <p:nvPr>
            <p:ph idx="5" type="subTitle"/>
          </p:nvPr>
        </p:nvSpPr>
        <p:spPr>
          <a:xfrm>
            <a:off x="6874987" y="1623941"/>
            <a:ext cx="1551900" cy="5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8" name="Google Shape;648;p67"/>
          <p:cNvSpPr txBox="1"/>
          <p:nvPr>
            <p:ph idx="6" type="subTitle"/>
          </p:nvPr>
        </p:nvSpPr>
        <p:spPr>
          <a:xfrm>
            <a:off x="6873279" y="1216073"/>
            <a:ext cx="1553400" cy="39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9" name="Google Shape;649;p67"/>
          <p:cNvSpPr txBox="1"/>
          <p:nvPr>
            <p:ph idx="7" type="subTitle"/>
          </p:nvPr>
        </p:nvSpPr>
        <p:spPr>
          <a:xfrm>
            <a:off x="720028" y="4078996"/>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650" name="Google Shape;650;p67"/>
          <p:cNvSpPr txBox="1"/>
          <p:nvPr>
            <p:ph idx="8" type="subTitle"/>
          </p:nvPr>
        </p:nvSpPr>
        <p:spPr>
          <a:xfrm>
            <a:off x="721734" y="2851464"/>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651" name="Google Shape;651;p67"/>
          <p:cNvSpPr txBox="1"/>
          <p:nvPr>
            <p:ph idx="9" type="subTitle"/>
          </p:nvPr>
        </p:nvSpPr>
        <p:spPr>
          <a:xfrm>
            <a:off x="720032" y="3669177"/>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652" name="Google Shape;652;p67"/>
          <p:cNvSpPr txBox="1"/>
          <p:nvPr>
            <p:ph idx="13" type="subTitle"/>
          </p:nvPr>
        </p:nvSpPr>
        <p:spPr>
          <a:xfrm>
            <a:off x="720029" y="2443595"/>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653" name="Google Shape;653;p67"/>
          <p:cNvSpPr txBox="1"/>
          <p:nvPr>
            <p:ph idx="14" type="subTitle"/>
          </p:nvPr>
        </p:nvSpPr>
        <p:spPr>
          <a:xfrm>
            <a:off x="720881" y="1623939"/>
            <a:ext cx="1548900" cy="56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654" name="Google Shape;654;p67"/>
          <p:cNvSpPr txBox="1"/>
          <p:nvPr>
            <p:ph idx="15" type="subTitle"/>
          </p:nvPr>
        </p:nvSpPr>
        <p:spPr>
          <a:xfrm>
            <a:off x="719175" y="1216071"/>
            <a:ext cx="1550700" cy="39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grpSp>
        <p:nvGrpSpPr>
          <p:cNvPr id="655" name="Google Shape;655;p67"/>
          <p:cNvGrpSpPr/>
          <p:nvPr/>
        </p:nvGrpSpPr>
        <p:grpSpPr>
          <a:xfrm>
            <a:off x="8204100" y="-143550"/>
            <a:ext cx="1009050" cy="527050"/>
            <a:chOff x="6268475" y="1301925"/>
            <a:chExt cx="1009050" cy="527050"/>
          </a:xfrm>
        </p:grpSpPr>
        <p:sp>
          <p:nvSpPr>
            <p:cNvPr id="656" name="Google Shape;656;p67"/>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7"/>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67"/>
          <p:cNvGrpSpPr/>
          <p:nvPr/>
        </p:nvGrpSpPr>
        <p:grpSpPr>
          <a:xfrm>
            <a:off x="-69425" y="-98462"/>
            <a:ext cx="1064775" cy="1144725"/>
            <a:chOff x="499875" y="1396550"/>
            <a:chExt cx="1064775" cy="1144725"/>
          </a:xfrm>
        </p:grpSpPr>
        <p:sp>
          <p:nvSpPr>
            <p:cNvPr id="659" name="Google Shape;659;p67"/>
            <p:cNvSpPr/>
            <p:nvPr/>
          </p:nvSpPr>
          <p:spPr>
            <a:xfrm>
              <a:off x="499875" y="1404500"/>
              <a:ext cx="628800" cy="1136775"/>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7"/>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661" name="Shape 661"/>
        <p:cNvGrpSpPr/>
        <p:nvPr/>
      </p:nvGrpSpPr>
      <p:grpSpPr>
        <a:xfrm>
          <a:off x="0" y="0"/>
          <a:ext cx="0" cy="0"/>
          <a:chOff x="0" y="0"/>
          <a:chExt cx="0" cy="0"/>
        </a:xfrm>
      </p:grpSpPr>
      <p:sp>
        <p:nvSpPr>
          <p:cNvPr id="662" name="Google Shape;662;p68"/>
          <p:cNvSpPr txBox="1"/>
          <p:nvPr>
            <p:ph type="title"/>
          </p:nvPr>
        </p:nvSpPr>
        <p:spPr>
          <a:xfrm>
            <a:off x="5410825" y="4006001"/>
            <a:ext cx="2970600" cy="465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1400">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663" name="Google Shape;663;p68"/>
          <p:cNvSpPr txBox="1"/>
          <p:nvPr>
            <p:ph idx="1" type="subTitle"/>
          </p:nvPr>
        </p:nvSpPr>
        <p:spPr>
          <a:xfrm>
            <a:off x="5410825" y="686750"/>
            <a:ext cx="2970600" cy="2535900"/>
          </a:xfrm>
          <a:prstGeom prst="rect">
            <a:avLst/>
          </a:prstGeom>
        </p:spPr>
        <p:txBody>
          <a:bodyPr anchorCtr="0" anchor="t" bIns="91425" lIns="91425" spcFirstLastPara="1" rIns="91425" wrap="square" tIns="91425">
            <a:noAutofit/>
          </a:bodyPr>
          <a:lstStyle>
            <a:lvl1pPr lvl="0" rtl="0">
              <a:spcBef>
                <a:spcPts val="0"/>
              </a:spcBef>
              <a:spcAft>
                <a:spcPts val="0"/>
              </a:spcAft>
              <a:buSzPts val="1700"/>
              <a:buNone/>
              <a:defRPr>
                <a:latin typeface="Palanquin SemiBold"/>
                <a:ea typeface="Palanquin SemiBold"/>
                <a:cs typeface="Palanquin SemiBold"/>
                <a:sym typeface="Palanquin SemiBold"/>
              </a:defRPr>
            </a:lvl1pPr>
            <a:lvl2pPr lvl="1" rtl="0">
              <a:spcBef>
                <a:spcPts val="1600"/>
              </a:spcBef>
              <a:spcAft>
                <a:spcPts val="0"/>
              </a:spcAft>
              <a:buSzPts val="300"/>
              <a:buNone/>
              <a:defRPr sz="300"/>
            </a:lvl2pPr>
            <a:lvl3pPr lvl="2" rtl="0">
              <a:spcBef>
                <a:spcPts val="1600"/>
              </a:spcBef>
              <a:spcAft>
                <a:spcPts val="0"/>
              </a:spcAft>
              <a:buSzPts val="300"/>
              <a:buNone/>
              <a:defRPr sz="300"/>
            </a:lvl3pPr>
            <a:lvl4pPr lvl="3" rtl="0">
              <a:spcBef>
                <a:spcPts val="1600"/>
              </a:spcBef>
              <a:spcAft>
                <a:spcPts val="0"/>
              </a:spcAft>
              <a:buSzPts val="300"/>
              <a:buNone/>
              <a:defRPr sz="300"/>
            </a:lvl4pPr>
            <a:lvl5pPr lvl="4" rtl="0">
              <a:spcBef>
                <a:spcPts val="1600"/>
              </a:spcBef>
              <a:spcAft>
                <a:spcPts val="0"/>
              </a:spcAft>
              <a:buSzPts val="300"/>
              <a:buNone/>
              <a:defRPr sz="300"/>
            </a:lvl5pPr>
            <a:lvl6pPr lvl="5" rtl="0">
              <a:spcBef>
                <a:spcPts val="1600"/>
              </a:spcBef>
              <a:spcAft>
                <a:spcPts val="0"/>
              </a:spcAft>
              <a:buSzPts val="300"/>
              <a:buNone/>
              <a:defRPr sz="300"/>
            </a:lvl6pPr>
            <a:lvl7pPr lvl="6" rtl="0">
              <a:spcBef>
                <a:spcPts val="1600"/>
              </a:spcBef>
              <a:spcAft>
                <a:spcPts val="0"/>
              </a:spcAft>
              <a:buSzPts val="300"/>
              <a:buNone/>
              <a:defRPr sz="300"/>
            </a:lvl7pPr>
            <a:lvl8pPr lvl="7" rtl="0">
              <a:spcBef>
                <a:spcPts val="1600"/>
              </a:spcBef>
              <a:spcAft>
                <a:spcPts val="0"/>
              </a:spcAft>
              <a:buSzPts val="300"/>
              <a:buNone/>
              <a:defRPr sz="300"/>
            </a:lvl8pPr>
            <a:lvl9pPr lvl="8" rtl="0">
              <a:spcBef>
                <a:spcPts val="1600"/>
              </a:spcBef>
              <a:spcAft>
                <a:spcPts val="1600"/>
              </a:spcAft>
              <a:buSzPts val="300"/>
              <a:buNone/>
              <a:defRPr sz="300"/>
            </a:lvl9pPr>
          </a:lstStyle>
          <a:p/>
        </p:txBody>
      </p:sp>
      <p:grpSp>
        <p:nvGrpSpPr>
          <p:cNvPr id="664" name="Google Shape;664;p68"/>
          <p:cNvGrpSpPr/>
          <p:nvPr/>
        </p:nvGrpSpPr>
        <p:grpSpPr>
          <a:xfrm>
            <a:off x="0" y="-121125"/>
            <a:ext cx="2066700" cy="1236700"/>
            <a:chOff x="499875" y="1304575"/>
            <a:chExt cx="2066700" cy="1236700"/>
          </a:xfrm>
        </p:grpSpPr>
        <p:sp>
          <p:nvSpPr>
            <p:cNvPr id="665" name="Google Shape;665;p68"/>
            <p:cNvSpPr/>
            <p:nvPr/>
          </p:nvSpPr>
          <p:spPr>
            <a:xfrm>
              <a:off x="499875" y="1404500"/>
              <a:ext cx="628800" cy="1136775"/>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8"/>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8"/>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68"/>
          <p:cNvGrpSpPr/>
          <p:nvPr/>
        </p:nvGrpSpPr>
        <p:grpSpPr>
          <a:xfrm rot="-5400000">
            <a:off x="1913346" y="-321914"/>
            <a:ext cx="847718" cy="1369851"/>
            <a:chOff x="6130525" y="2382575"/>
            <a:chExt cx="1039125" cy="1679150"/>
          </a:xfrm>
        </p:grpSpPr>
        <p:sp>
          <p:nvSpPr>
            <p:cNvPr id="669" name="Google Shape;669;p68"/>
            <p:cNvSpPr/>
            <p:nvPr/>
          </p:nvSpPr>
          <p:spPr>
            <a:xfrm>
              <a:off x="6325075" y="369230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8"/>
            <p:cNvSpPr/>
            <p:nvPr/>
          </p:nvSpPr>
          <p:spPr>
            <a:xfrm>
              <a:off x="6130525" y="238257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8"/>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68"/>
          <p:cNvSpPr/>
          <p:nvPr/>
        </p:nvSpPr>
        <p:spPr>
          <a:xfrm>
            <a:off x="105500" y="4153475"/>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8"/>
          <p:cNvSpPr/>
          <p:nvPr/>
        </p:nvSpPr>
        <p:spPr>
          <a:xfrm>
            <a:off x="587475" y="4489725"/>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8"/>
          <p:cNvSpPr/>
          <p:nvPr/>
        </p:nvSpPr>
        <p:spPr>
          <a:xfrm rot="5400000">
            <a:off x="8220520" y="4001729"/>
            <a:ext cx="1501265" cy="784145"/>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8"/>
          <p:cNvSpPr/>
          <p:nvPr/>
        </p:nvSpPr>
        <p:spPr>
          <a:xfrm rot="5400000">
            <a:off x="8698759" y="3789213"/>
            <a:ext cx="573696" cy="43685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676" name="Shape 676"/>
        <p:cNvGrpSpPr/>
        <p:nvPr/>
      </p:nvGrpSpPr>
      <p:grpSpPr>
        <a:xfrm>
          <a:off x="0" y="0"/>
          <a:ext cx="0" cy="0"/>
          <a:chOff x="0" y="0"/>
          <a:chExt cx="0" cy="0"/>
        </a:xfrm>
      </p:grpSpPr>
      <p:sp>
        <p:nvSpPr>
          <p:cNvPr id="677" name="Google Shape;677;p69"/>
          <p:cNvSpPr txBox="1"/>
          <p:nvPr>
            <p:ph type="title"/>
          </p:nvPr>
        </p:nvSpPr>
        <p:spPr>
          <a:xfrm>
            <a:off x="716250" y="543200"/>
            <a:ext cx="73602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8" name="Google Shape;678;p69"/>
          <p:cNvSpPr txBox="1"/>
          <p:nvPr>
            <p:ph idx="1" type="subTitle"/>
          </p:nvPr>
        </p:nvSpPr>
        <p:spPr>
          <a:xfrm>
            <a:off x="7162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79" name="Google Shape;679;p69"/>
          <p:cNvSpPr/>
          <p:nvPr/>
        </p:nvSpPr>
        <p:spPr>
          <a:xfrm>
            <a:off x="7126767" y="-339150"/>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9"/>
          <p:cNvSpPr/>
          <p:nvPr/>
        </p:nvSpPr>
        <p:spPr>
          <a:xfrm>
            <a:off x="7244744" y="-220007"/>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9"/>
          <p:cNvSpPr/>
          <p:nvPr/>
        </p:nvSpPr>
        <p:spPr>
          <a:xfrm rot="-6510446">
            <a:off x="7133673" y="875098"/>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9"/>
          <p:cNvSpPr/>
          <p:nvPr/>
        </p:nvSpPr>
        <p:spPr>
          <a:xfrm rot="-6510446">
            <a:off x="7279080" y="736007"/>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69"/>
          <p:cNvGrpSpPr/>
          <p:nvPr/>
        </p:nvGrpSpPr>
        <p:grpSpPr>
          <a:xfrm rot="-5400000">
            <a:off x="647807" y="3046151"/>
            <a:ext cx="900907" cy="3335276"/>
            <a:chOff x="2810675" y="1400175"/>
            <a:chExt cx="1201850" cy="2625375"/>
          </a:xfrm>
        </p:grpSpPr>
        <p:sp>
          <p:nvSpPr>
            <p:cNvPr id="684" name="Google Shape;684;p69"/>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9"/>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69"/>
          <p:cNvSpPr/>
          <p:nvPr/>
        </p:nvSpPr>
        <p:spPr>
          <a:xfrm rot="6972383">
            <a:off x="2539361" y="4634780"/>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687" name="Shape 687"/>
        <p:cNvGrpSpPr/>
        <p:nvPr/>
      </p:nvGrpSpPr>
      <p:grpSpPr>
        <a:xfrm>
          <a:off x="0" y="0"/>
          <a:ext cx="0" cy="0"/>
          <a:chOff x="0" y="0"/>
          <a:chExt cx="0" cy="0"/>
        </a:xfrm>
      </p:grpSpPr>
      <p:sp>
        <p:nvSpPr>
          <p:cNvPr id="688" name="Google Shape;688;p70"/>
          <p:cNvSpPr txBox="1"/>
          <p:nvPr>
            <p:ph type="title"/>
          </p:nvPr>
        </p:nvSpPr>
        <p:spPr>
          <a:xfrm>
            <a:off x="716250" y="543200"/>
            <a:ext cx="73602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9" name="Google Shape;689;p70"/>
          <p:cNvSpPr txBox="1"/>
          <p:nvPr>
            <p:ph idx="1" type="subTitle"/>
          </p:nvPr>
        </p:nvSpPr>
        <p:spPr>
          <a:xfrm>
            <a:off x="49246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90" name="Google Shape;690;p70"/>
          <p:cNvGrpSpPr/>
          <p:nvPr/>
        </p:nvGrpSpPr>
        <p:grpSpPr>
          <a:xfrm>
            <a:off x="7541968" y="3505591"/>
            <a:ext cx="1985861" cy="1765938"/>
            <a:chOff x="3033525" y="2679425"/>
            <a:chExt cx="1834175" cy="1631050"/>
          </a:xfrm>
        </p:grpSpPr>
        <p:sp>
          <p:nvSpPr>
            <p:cNvPr id="691" name="Google Shape;691;p70"/>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0"/>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0"/>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70"/>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0"/>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0"/>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0"/>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698" name="Shape 698"/>
        <p:cNvGrpSpPr/>
        <p:nvPr/>
      </p:nvGrpSpPr>
      <p:grpSpPr>
        <a:xfrm>
          <a:off x="0" y="0"/>
          <a:ext cx="0" cy="0"/>
          <a:chOff x="0" y="0"/>
          <a:chExt cx="0" cy="0"/>
        </a:xfrm>
      </p:grpSpPr>
      <p:sp>
        <p:nvSpPr>
          <p:cNvPr id="699" name="Google Shape;699;p71"/>
          <p:cNvSpPr txBox="1"/>
          <p:nvPr>
            <p:ph type="title"/>
          </p:nvPr>
        </p:nvSpPr>
        <p:spPr>
          <a:xfrm>
            <a:off x="716250" y="543200"/>
            <a:ext cx="7357800" cy="47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0" name="Google Shape;700;p71"/>
          <p:cNvSpPr txBox="1"/>
          <p:nvPr>
            <p:ph idx="1" type="subTitle"/>
          </p:nvPr>
        </p:nvSpPr>
        <p:spPr>
          <a:xfrm>
            <a:off x="716250" y="1371600"/>
            <a:ext cx="2941800" cy="308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701" name="Google Shape;701;p71"/>
          <p:cNvGrpSpPr/>
          <p:nvPr/>
        </p:nvGrpSpPr>
        <p:grpSpPr>
          <a:xfrm>
            <a:off x="-33687" y="3415800"/>
            <a:ext cx="1499875" cy="1607950"/>
            <a:chOff x="-33687" y="113450"/>
            <a:chExt cx="1499875" cy="1607950"/>
          </a:xfrm>
        </p:grpSpPr>
        <p:sp>
          <p:nvSpPr>
            <p:cNvPr id="702" name="Google Shape;702;p71"/>
            <p:cNvSpPr/>
            <p:nvPr/>
          </p:nvSpPr>
          <p:spPr>
            <a:xfrm flipH="1">
              <a:off x="-33687" y="113450"/>
              <a:ext cx="1002000" cy="1607950"/>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1"/>
            <p:cNvSpPr/>
            <p:nvPr/>
          </p:nvSpPr>
          <p:spPr>
            <a:xfrm flipH="1">
              <a:off x="344813" y="13745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1"/>
            <p:cNvSpPr/>
            <p:nvPr/>
          </p:nvSpPr>
          <p:spPr>
            <a:xfrm flipH="1">
              <a:off x="809088" y="420675"/>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71"/>
          <p:cNvSpPr/>
          <p:nvPr/>
        </p:nvSpPr>
        <p:spPr>
          <a:xfrm flipH="1" rot="1217948">
            <a:off x="7082284" y="-477709"/>
            <a:ext cx="1422297" cy="742898"/>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1"/>
          <p:cNvSpPr/>
          <p:nvPr/>
        </p:nvSpPr>
        <p:spPr>
          <a:xfrm flipH="1" rot="1217948">
            <a:off x="7839205" y="100054"/>
            <a:ext cx="2105396" cy="1064062"/>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1"/>
          <p:cNvSpPr/>
          <p:nvPr/>
        </p:nvSpPr>
        <p:spPr>
          <a:xfrm flipH="1" rot="1217948">
            <a:off x="7869547" y="-199119"/>
            <a:ext cx="543519" cy="413876"/>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1"/>
          <p:cNvSpPr/>
          <p:nvPr/>
        </p:nvSpPr>
        <p:spPr>
          <a:xfrm flipH="1" rot="1217872">
            <a:off x="8321229" y="-28425"/>
            <a:ext cx="1493672" cy="754898"/>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ONE_COLUMN_TEXT_2">
    <p:spTree>
      <p:nvGrpSpPr>
        <p:cNvPr id="709" name="Shape 709"/>
        <p:cNvGrpSpPr/>
        <p:nvPr/>
      </p:nvGrpSpPr>
      <p:grpSpPr>
        <a:xfrm>
          <a:off x="0" y="0"/>
          <a:ext cx="0" cy="0"/>
          <a:chOff x="0" y="0"/>
          <a:chExt cx="0" cy="0"/>
        </a:xfrm>
      </p:grpSpPr>
      <p:sp>
        <p:nvSpPr>
          <p:cNvPr id="710" name="Google Shape;710;p72"/>
          <p:cNvSpPr/>
          <p:nvPr/>
        </p:nvSpPr>
        <p:spPr>
          <a:xfrm flipH="1" rot="-9275902">
            <a:off x="3388571" y="3162920"/>
            <a:ext cx="723888" cy="1105844"/>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2"/>
          <p:cNvSpPr/>
          <p:nvPr/>
        </p:nvSpPr>
        <p:spPr>
          <a:xfrm flipH="1" rot="-9275902">
            <a:off x="3354391" y="3523629"/>
            <a:ext cx="291343" cy="39290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2"/>
          <p:cNvSpPr/>
          <p:nvPr/>
        </p:nvSpPr>
        <p:spPr>
          <a:xfrm rot="-5400000">
            <a:off x="5088475" y="4368536"/>
            <a:ext cx="976415" cy="668313"/>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2"/>
          <p:cNvSpPr/>
          <p:nvPr/>
        </p:nvSpPr>
        <p:spPr>
          <a:xfrm>
            <a:off x="716450" y="2438025"/>
            <a:ext cx="1920300" cy="270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72"/>
          <p:cNvGrpSpPr/>
          <p:nvPr/>
        </p:nvGrpSpPr>
        <p:grpSpPr>
          <a:xfrm rot="10800000">
            <a:off x="-164768" y="4156051"/>
            <a:ext cx="1642200" cy="1192850"/>
            <a:chOff x="924375" y="1304575"/>
            <a:chExt cx="1642200" cy="1192850"/>
          </a:xfrm>
        </p:grpSpPr>
        <p:sp>
          <p:nvSpPr>
            <p:cNvPr id="715" name="Google Shape;715;p72"/>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2"/>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 name="Google Shape;717;p72"/>
          <p:cNvSpPr/>
          <p:nvPr/>
        </p:nvSpPr>
        <p:spPr>
          <a:xfrm>
            <a:off x="3611850" y="3037825"/>
            <a:ext cx="1920300" cy="21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2"/>
          <p:cNvSpPr/>
          <p:nvPr/>
        </p:nvSpPr>
        <p:spPr>
          <a:xfrm>
            <a:off x="6507200" y="3818175"/>
            <a:ext cx="1920300" cy="135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2"/>
          <p:cNvSpPr txBox="1"/>
          <p:nvPr>
            <p:ph type="title"/>
          </p:nvPr>
        </p:nvSpPr>
        <p:spPr>
          <a:xfrm>
            <a:off x="716050" y="539496"/>
            <a:ext cx="2553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720" name="Google Shape;720;p72"/>
          <p:cNvSpPr txBox="1"/>
          <p:nvPr>
            <p:ph idx="1" type="subTitle"/>
          </p:nvPr>
        </p:nvSpPr>
        <p:spPr>
          <a:xfrm>
            <a:off x="716450" y="1769919"/>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1" name="Google Shape;721;p72"/>
          <p:cNvSpPr txBox="1"/>
          <p:nvPr>
            <p:ph hasCustomPrompt="1" idx="2" type="title"/>
          </p:nvPr>
        </p:nvSpPr>
        <p:spPr>
          <a:xfrm>
            <a:off x="716450" y="1249590"/>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722" name="Google Shape;722;p72"/>
          <p:cNvSpPr txBox="1"/>
          <p:nvPr>
            <p:ph idx="3" type="subTitle"/>
          </p:nvPr>
        </p:nvSpPr>
        <p:spPr>
          <a:xfrm>
            <a:off x="3611825" y="2354747"/>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3" name="Google Shape;723;p72"/>
          <p:cNvSpPr txBox="1"/>
          <p:nvPr>
            <p:ph hasCustomPrompt="1" idx="4" type="title"/>
          </p:nvPr>
        </p:nvSpPr>
        <p:spPr>
          <a:xfrm>
            <a:off x="3611825" y="1834419"/>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724" name="Google Shape;724;p72"/>
          <p:cNvSpPr txBox="1"/>
          <p:nvPr>
            <p:ph idx="5" type="subTitle"/>
          </p:nvPr>
        </p:nvSpPr>
        <p:spPr>
          <a:xfrm>
            <a:off x="6507200" y="3159521"/>
            <a:ext cx="1920300" cy="12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725" name="Google Shape;725;p72"/>
          <p:cNvSpPr txBox="1"/>
          <p:nvPr>
            <p:ph hasCustomPrompt="1" idx="6" type="title"/>
          </p:nvPr>
        </p:nvSpPr>
        <p:spPr>
          <a:xfrm>
            <a:off x="6507200" y="2639192"/>
            <a:ext cx="704100" cy="603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grpSp>
        <p:nvGrpSpPr>
          <p:cNvPr id="726" name="Google Shape;726;p72"/>
          <p:cNvGrpSpPr/>
          <p:nvPr/>
        </p:nvGrpSpPr>
        <p:grpSpPr>
          <a:xfrm flipH="1" rot="10800000">
            <a:off x="7393975" y="-88825"/>
            <a:ext cx="1834175" cy="1631050"/>
            <a:chOff x="3033525" y="2679425"/>
            <a:chExt cx="1834175" cy="1631050"/>
          </a:xfrm>
        </p:grpSpPr>
        <p:sp>
          <p:nvSpPr>
            <p:cNvPr id="727" name="Google Shape;727;p72"/>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2"/>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2"/>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72"/>
          <p:cNvGrpSpPr/>
          <p:nvPr/>
        </p:nvGrpSpPr>
        <p:grpSpPr>
          <a:xfrm rot="5667719">
            <a:off x="7294962" y="531407"/>
            <a:ext cx="753523" cy="635695"/>
            <a:chOff x="3639300" y="1616750"/>
            <a:chExt cx="753500" cy="635675"/>
          </a:xfrm>
        </p:grpSpPr>
        <p:sp>
          <p:nvSpPr>
            <p:cNvPr id="731" name="Google Shape;731;p72"/>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2"/>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ONE_COLUMN_TEXT_1">
    <p:spTree>
      <p:nvGrpSpPr>
        <p:cNvPr id="733" name="Shape 733"/>
        <p:cNvGrpSpPr/>
        <p:nvPr/>
      </p:nvGrpSpPr>
      <p:grpSpPr>
        <a:xfrm>
          <a:off x="0" y="0"/>
          <a:ext cx="0" cy="0"/>
          <a:chOff x="0" y="0"/>
          <a:chExt cx="0" cy="0"/>
        </a:xfrm>
      </p:grpSpPr>
      <p:sp>
        <p:nvSpPr>
          <p:cNvPr id="734" name="Google Shape;734;p73"/>
          <p:cNvSpPr txBox="1"/>
          <p:nvPr>
            <p:ph type="title"/>
          </p:nvPr>
        </p:nvSpPr>
        <p:spPr>
          <a:xfrm>
            <a:off x="716050" y="539496"/>
            <a:ext cx="25530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grpSp>
        <p:nvGrpSpPr>
          <p:cNvPr id="735" name="Google Shape;735;p73"/>
          <p:cNvGrpSpPr/>
          <p:nvPr/>
        </p:nvGrpSpPr>
        <p:grpSpPr>
          <a:xfrm>
            <a:off x="8166950" y="-128750"/>
            <a:ext cx="1009050" cy="527050"/>
            <a:chOff x="6268475" y="1301925"/>
            <a:chExt cx="1009050" cy="527050"/>
          </a:xfrm>
        </p:grpSpPr>
        <p:sp>
          <p:nvSpPr>
            <p:cNvPr id="736" name="Google Shape;736;p73"/>
            <p:cNvSpPr/>
            <p:nvPr/>
          </p:nvSpPr>
          <p:spPr>
            <a:xfrm>
              <a:off x="6268475" y="13019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3"/>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73"/>
          <p:cNvGrpSpPr/>
          <p:nvPr/>
        </p:nvGrpSpPr>
        <p:grpSpPr>
          <a:xfrm rot="-5400000">
            <a:off x="-457762" y="4032513"/>
            <a:ext cx="1592725" cy="754900"/>
            <a:chOff x="5113525" y="1408925"/>
            <a:chExt cx="1592725" cy="754900"/>
          </a:xfrm>
        </p:grpSpPr>
        <p:sp>
          <p:nvSpPr>
            <p:cNvPr id="739" name="Google Shape;739;p73"/>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3"/>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41" name="Shape 741"/>
        <p:cNvGrpSpPr/>
        <p:nvPr/>
      </p:nvGrpSpPr>
      <p:grpSpPr>
        <a:xfrm>
          <a:off x="0" y="0"/>
          <a:ext cx="0" cy="0"/>
          <a:chOff x="0" y="0"/>
          <a:chExt cx="0" cy="0"/>
        </a:xfrm>
      </p:grpSpPr>
      <p:sp>
        <p:nvSpPr>
          <p:cNvPr id="742" name="Google Shape;742;p74"/>
          <p:cNvSpPr txBox="1"/>
          <p:nvPr>
            <p:ph type="title"/>
          </p:nvPr>
        </p:nvSpPr>
        <p:spPr>
          <a:xfrm>
            <a:off x="2412150" y="539496"/>
            <a:ext cx="4319700" cy="54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743" name="Google Shape;743;p74"/>
          <p:cNvSpPr txBox="1"/>
          <p:nvPr>
            <p:ph idx="1" type="subTitle"/>
          </p:nvPr>
        </p:nvSpPr>
        <p:spPr>
          <a:xfrm>
            <a:off x="1097249" y="1496110"/>
            <a:ext cx="15792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4" name="Google Shape;744;p74"/>
          <p:cNvSpPr txBox="1"/>
          <p:nvPr>
            <p:ph idx="2" type="subTitle"/>
          </p:nvPr>
        </p:nvSpPr>
        <p:spPr>
          <a:xfrm>
            <a:off x="716250" y="2185660"/>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5" name="Google Shape;745;p74"/>
          <p:cNvSpPr txBox="1"/>
          <p:nvPr>
            <p:ph idx="3" type="subTitle"/>
          </p:nvPr>
        </p:nvSpPr>
        <p:spPr>
          <a:xfrm>
            <a:off x="6661463" y="1496110"/>
            <a:ext cx="1581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6" name="Google Shape;746;p74"/>
          <p:cNvSpPr txBox="1"/>
          <p:nvPr>
            <p:ph idx="4" type="subTitle"/>
          </p:nvPr>
        </p:nvSpPr>
        <p:spPr>
          <a:xfrm>
            <a:off x="6297150" y="2185660"/>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7" name="Google Shape;747;p74"/>
          <p:cNvSpPr txBox="1"/>
          <p:nvPr>
            <p:ph idx="5" type="subTitle"/>
          </p:nvPr>
        </p:nvSpPr>
        <p:spPr>
          <a:xfrm>
            <a:off x="1097250" y="3200920"/>
            <a:ext cx="1194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8" name="Google Shape;748;p74"/>
          <p:cNvSpPr txBox="1"/>
          <p:nvPr>
            <p:ph idx="6" type="subTitle"/>
          </p:nvPr>
        </p:nvSpPr>
        <p:spPr>
          <a:xfrm>
            <a:off x="716250" y="3888622"/>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9" name="Google Shape;749;p74"/>
          <p:cNvSpPr txBox="1"/>
          <p:nvPr>
            <p:ph idx="7" type="subTitle"/>
          </p:nvPr>
        </p:nvSpPr>
        <p:spPr>
          <a:xfrm>
            <a:off x="6661463" y="3200920"/>
            <a:ext cx="15819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0" name="Google Shape;750;p74"/>
          <p:cNvSpPr txBox="1"/>
          <p:nvPr>
            <p:ph idx="8" type="subTitle"/>
          </p:nvPr>
        </p:nvSpPr>
        <p:spPr>
          <a:xfrm>
            <a:off x="6297150" y="3888622"/>
            <a:ext cx="2130600" cy="70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1" name="Google Shape;751;p74"/>
          <p:cNvSpPr txBox="1"/>
          <p:nvPr>
            <p:ph hasCustomPrompt="1" idx="9" type="title"/>
          </p:nvPr>
        </p:nvSpPr>
        <p:spPr>
          <a:xfrm>
            <a:off x="716250" y="1481479"/>
            <a:ext cx="4662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752" name="Google Shape;752;p74"/>
          <p:cNvSpPr txBox="1"/>
          <p:nvPr>
            <p:ph hasCustomPrompt="1" idx="13" type="title"/>
          </p:nvPr>
        </p:nvSpPr>
        <p:spPr>
          <a:xfrm>
            <a:off x="6297150" y="1481471"/>
            <a:ext cx="4653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753" name="Google Shape;753;p74"/>
          <p:cNvSpPr txBox="1"/>
          <p:nvPr>
            <p:ph hasCustomPrompt="1" idx="14" type="title"/>
          </p:nvPr>
        </p:nvSpPr>
        <p:spPr>
          <a:xfrm>
            <a:off x="716250" y="3185876"/>
            <a:ext cx="4662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754" name="Google Shape;754;p74"/>
          <p:cNvSpPr txBox="1"/>
          <p:nvPr>
            <p:ph hasCustomPrompt="1" idx="15" type="title"/>
          </p:nvPr>
        </p:nvSpPr>
        <p:spPr>
          <a:xfrm>
            <a:off x="6297150" y="3185870"/>
            <a:ext cx="465300" cy="474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18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755" name="Google Shape;755;p74"/>
          <p:cNvSpPr/>
          <p:nvPr/>
        </p:nvSpPr>
        <p:spPr>
          <a:xfrm>
            <a:off x="8204100" y="-100825"/>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4"/>
          <p:cNvSpPr/>
          <p:nvPr/>
        </p:nvSpPr>
        <p:spPr>
          <a:xfrm>
            <a:off x="8256275" y="617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4"/>
          <p:cNvSpPr/>
          <p:nvPr/>
        </p:nvSpPr>
        <p:spPr>
          <a:xfrm>
            <a:off x="-589400" y="-70872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4"/>
          <p:cNvSpPr/>
          <p:nvPr/>
        </p:nvSpPr>
        <p:spPr>
          <a:xfrm>
            <a:off x="-590275" y="15506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ONE_COLUMN_TEXT_1_1_2">
    <p:spTree>
      <p:nvGrpSpPr>
        <p:cNvPr id="759" name="Shape 759"/>
        <p:cNvGrpSpPr/>
        <p:nvPr/>
      </p:nvGrpSpPr>
      <p:grpSpPr>
        <a:xfrm>
          <a:off x="0" y="0"/>
          <a:ext cx="0" cy="0"/>
          <a:chOff x="0" y="0"/>
          <a:chExt cx="0" cy="0"/>
        </a:xfrm>
      </p:grpSpPr>
      <p:sp>
        <p:nvSpPr>
          <p:cNvPr id="760" name="Google Shape;760;p75"/>
          <p:cNvSpPr txBox="1"/>
          <p:nvPr>
            <p:ph type="title"/>
          </p:nvPr>
        </p:nvSpPr>
        <p:spPr>
          <a:xfrm>
            <a:off x="716262" y="539496"/>
            <a:ext cx="2784900" cy="20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761" name="Google Shape;761;p75"/>
          <p:cNvSpPr txBox="1"/>
          <p:nvPr>
            <p:ph idx="1" type="subTitle"/>
          </p:nvPr>
        </p:nvSpPr>
        <p:spPr>
          <a:xfrm>
            <a:off x="716250" y="2266350"/>
            <a:ext cx="2055600" cy="113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762" name="Google Shape;762;p75"/>
          <p:cNvGrpSpPr/>
          <p:nvPr/>
        </p:nvGrpSpPr>
        <p:grpSpPr>
          <a:xfrm rot="1515244">
            <a:off x="3967553" y="2625257"/>
            <a:ext cx="2307987" cy="1676459"/>
            <a:chOff x="924375" y="1304575"/>
            <a:chExt cx="1642200" cy="1192850"/>
          </a:xfrm>
        </p:grpSpPr>
        <p:sp>
          <p:nvSpPr>
            <p:cNvPr id="763" name="Google Shape;763;p75"/>
            <p:cNvSpPr/>
            <p:nvPr/>
          </p:nvSpPr>
          <p:spPr>
            <a:xfrm>
              <a:off x="924375" y="130457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5"/>
            <p:cNvSpPr/>
            <p:nvPr/>
          </p:nvSpPr>
          <p:spPr>
            <a:xfrm>
              <a:off x="1015450" y="1396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75"/>
          <p:cNvGrpSpPr/>
          <p:nvPr/>
        </p:nvGrpSpPr>
        <p:grpSpPr>
          <a:xfrm rot="-1846565">
            <a:off x="2740505" y="3353532"/>
            <a:ext cx="990530" cy="893677"/>
            <a:chOff x="5700725" y="2096750"/>
            <a:chExt cx="990500" cy="893650"/>
          </a:xfrm>
        </p:grpSpPr>
        <p:sp>
          <p:nvSpPr>
            <p:cNvPr id="766" name="Google Shape;766;p75"/>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5"/>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ONE_COLUMN_TEXT_2_1">
    <p:spTree>
      <p:nvGrpSpPr>
        <p:cNvPr id="768" name="Shape 768"/>
        <p:cNvGrpSpPr/>
        <p:nvPr/>
      </p:nvGrpSpPr>
      <p:grpSpPr>
        <a:xfrm>
          <a:off x="0" y="0"/>
          <a:ext cx="0" cy="0"/>
          <a:chOff x="0" y="0"/>
          <a:chExt cx="0" cy="0"/>
        </a:xfrm>
      </p:grpSpPr>
      <p:sp>
        <p:nvSpPr>
          <p:cNvPr id="769" name="Google Shape;769;p76"/>
          <p:cNvSpPr txBox="1"/>
          <p:nvPr>
            <p:ph type="title"/>
          </p:nvPr>
        </p:nvSpPr>
        <p:spPr>
          <a:xfrm>
            <a:off x="716050" y="539500"/>
            <a:ext cx="56811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770" name="Google Shape;770;p76"/>
          <p:cNvSpPr/>
          <p:nvPr/>
        </p:nvSpPr>
        <p:spPr>
          <a:xfrm rot="10800000">
            <a:off x="7632713" y="-5480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6"/>
          <p:cNvSpPr/>
          <p:nvPr/>
        </p:nvSpPr>
        <p:spPr>
          <a:xfrm rot="10800000">
            <a:off x="7713188" y="2131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6"/>
          <p:cNvSpPr/>
          <p:nvPr/>
        </p:nvSpPr>
        <p:spPr>
          <a:xfrm>
            <a:off x="-116300" y="2161050"/>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6"/>
          <p:cNvSpPr/>
          <p:nvPr/>
        </p:nvSpPr>
        <p:spPr>
          <a:xfrm>
            <a:off x="-208250" y="4396575"/>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6"/>
          <p:cNvSpPr/>
          <p:nvPr/>
        </p:nvSpPr>
        <p:spPr>
          <a:xfrm>
            <a:off x="-117175" y="4420450"/>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6"/>
          <p:cNvSpPr/>
          <p:nvPr/>
        </p:nvSpPr>
        <p:spPr>
          <a:xfrm>
            <a:off x="105675" y="4785425"/>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
    <p:spTree>
      <p:nvGrpSpPr>
        <p:cNvPr id="776" name="Shape 776"/>
        <p:cNvGrpSpPr/>
        <p:nvPr/>
      </p:nvGrpSpPr>
      <p:grpSpPr>
        <a:xfrm>
          <a:off x="0" y="0"/>
          <a:ext cx="0" cy="0"/>
          <a:chOff x="0" y="0"/>
          <a:chExt cx="0" cy="0"/>
        </a:xfrm>
      </p:grpSpPr>
      <p:sp>
        <p:nvSpPr>
          <p:cNvPr id="777" name="Google Shape;777;p77"/>
          <p:cNvSpPr txBox="1"/>
          <p:nvPr>
            <p:ph type="title"/>
          </p:nvPr>
        </p:nvSpPr>
        <p:spPr>
          <a:xfrm>
            <a:off x="716250" y="540608"/>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778" name="Google Shape;778;p77"/>
          <p:cNvSpPr/>
          <p:nvPr/>
        </p:nvSpPr>
        <p:spPr>
          <a:xfrm flipH="1" rot="1217872">
            <a:off x="8321229" y="-28425"/>
            <a:ext cx="1493672" cy="754898"/>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7"/>
          <p:cNvSpPr/>
          <p:nvPr/>
        </p:nvSpPr>
        <p:spPr>
          <a:xfrm flipH="1" rot="1217948">
            <a:off x="7082284" y="-477709"/>
            <a:ext cx="1422297" cy="742898"/>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7"/>
          <p:cNvSpPr/>
          <p:nvPr/>
        </p:nvSpPr>
        <p:spPr>
          <a:xfrm flipH="1" rot="1217948">
            <a:off x="7839205" y="100054"/>
            <a:ext cx="2105396" cy="1064062"/>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7"/>
          <p:cNvSpPr/>
          <p:nvPr/>
        </p:nvSpPr>
        <p:spPr>
          <a:xfrm flipH="1" rot="1217948">
            <a:off x="7869547" y="-199119"/>
            <a:ext cx="543519" cy="413876"/>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_3">
    <p:bg>
      <p:bgPr>
        <a:solidFill>
          <a:schemeClr val="lt1"/>
        </a:solidFill>
      </p:bgPr>
    </p:bg>
    <p:spTree>
      <p:nvGrpSpPr>
        <p:cNvPr id="782" name="Shape 782"/>
        <p:cNvGrpSpPr/>
        <p:nvPr/>
      </p:nvGrpSpPr>
      <p:grpSpPr>
        <a:xfrm>
          <a:off x="0" y="0"/>
          <a:ext cx="0" cy="0"/>
          <a:chOff x="0" y="0"/>
          <a:chExt cx="0" cy="0"/>
        </a:xfrm>
      </p:grpSpPr>
      <p:sp>
        <p:nvSpPr>
          <p:cNvPr id="783" name="Google Shape;783;p78"/>
          <p:cNvSpPr txBox="1"/>
          <p:nvPr>
            <p:ph type="title"/>
          </p:nvPr>
        </p:nvSpPr>
        <p:spPr>
          <a:xfrm>
            <a:off x="716250" y="540865"/>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1_2">
    <p:spTree>
      <p:nvGrpSpPr>
        <p:cNvPr id="784" name="Shape 784"/>
        <p:cNvGrpSpPr/>
        <p:nvPr/>
      </p:nvGrpSpPr>
      <p:grpSpPr>
        <a:xfrm>
          <a:off x="0" y="0"/>
          <a:ext cx="0" cy="0"/>
          <a:chOff x="0" y="0"/>
          <a:chExt cx="0" cy="0"/>
        </a:xfrm>
      </p:grpSpPr>
      <p:sp>
        <p:nvSpPr>
          <p:cNvPr id="785" name="Google Shape;785;p79"/>
          <p:cNvSpPr txBox="1"/>
          <p:nvPr>
            <p:ph type="title"/>
          </p:nvPr>
        </p:nvSpPr>
        <p:spPr>
          <a:xfrm>
            <a:off x="716250" y="540608"/>
            <a:ext cx="3871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786" name="Google Shape;786;p79"/>
          <p:cNvSpPr txBox="1"/>
          <p:nvPr>
            <p:ph idx="1" type="subTitle"/>
          </p:nvPr>
        </p:nvSpPr>
        <p:spPr>
          <a:xfrm>
            <a:off x="71625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87" name="Google Shape;787;p79"/>
          <p:cNvSpPr txBox="1"/>
          <p:nvPr>
            <p:ph idx="2" type="subTitle"/>
          </p:nvPr>
        </p:nvSpPr>
        <p:spPr>
          <a:xfrm>
            <a:off x="337130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88" name="Google Shape;788;p79"/>
          <p:cNvSpPr txBox="1"/>
          <p:nvPr>
            <p:ph idx="3" type="subTitle"/>
          </p:nvPr>
        </p:nvSpPr>
        <p:spPr>
          <a:xfrm>
            <a:off x="6026350" y="3645145"/>
            <a:ext cx="2142000" cy="6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89" name="Google Shape;789;p79"/>
          <p:cNvSpPr txBox="1"/>
          <p:nvPr>
            <p:ph idx="4" type="subTitle"/>
          </p:nvPr>
        </p:nvSpPr>
        <p:spPr>
          <a:xfrm>
            <a:off x="71625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790" name="Google Shape;790;p79"/>
          <p:cNvSpPr txBox="1"/>
          <p:nvPr>
            <p:ph idx="5" type="subTitle"/>
          </p:nvPr>
        </p:nvSpPr>
        <p:spPr>
          <a:xfrm>
            <a:off x="337130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791" name="Google Shape;791;p79"/>
          <p:cNvSpPr txBox="1"/>
          <p:nvPr>
            <p:ph idx="6" type="subTitle"/>
          </p:nvPr>
        </p:nvSpPr>
        <p:spPr>
          <a:xfrm>
            <a:off x="6026350" y="3230200"/>
            <a:ext cx="21420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p:txBody>
      </p:sp>
      <p:sp>
        <p:nvSpPr>
          <p:cNvPr id="792" name="Google Shape;792;p79"/>
          <p:cNvSpPr/>
          <p:nvPr/>
        </p:nvSpPr>
        <p:spPr>
          <a:xfrm>
            <a:off x="8084325" y="-99500"/>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9"/>
          <p:cNvSpPr/>
          <p:nvPr/>
        </p:nvSpPr>
        <p:spPr>
          <a:xfrm>
            <a:off x="9291450" y="-99500"/>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9"/>
          <p:cNvSpPr/>
          <p:nvPr/>
        </p:nvSpPr>
        <p:spPr>
          <a:xfrm>
            <a:off x="7002050" y="-366050"/>
            <a:ext cx="1713000" cy="104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9"/>
          <p:cNvSpPr/>
          <p:nvPr/>
        </p:nvSpPr>
        <p:spPr>
          <a:xfrm rot="-5400000">
            <a:off x="-408050" y="4272363"/>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9"/>
          <p:cNvSpPr/>
          <p:nvPr/>
        </p:nvSpPr>
        <p:spPr>
          <a:xfrm rot="-5400000">
            <a:off x="-84650" y="3849913"/>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9"/>
          <p:cNvSpPr/>
          <p:nvPr/>
        </p:nvSpPr>
        <p:spPr>
          <a:xfrm flipH="1" rot="-1945347">
            <a:off x="-1394767" y="1479549"/>
            <a:ext cx="2235921" cy="1624113"/>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9"/>
          <p:cNvSpPr/>
          <p:nvPr/>
        </p:nvSpPr>
        <p:spPr>
          <a:xfrm flipH="1" rot="-1945347">
            <a:off x="-280137" y="1356314"/>
            <a:ext cx="747758" cy="1011454"/>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9"/>
          <p:cNvSpPr/>
          <p:nvPr/>
        </p:nvSpPr>
        <p:spPr>
          <a:xfrm flipH="1" rot="3323966">
            <a:off x="730668" y="2021042"/>
            <a:ext cx="540405" cy="511426"/>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9"/>
          <p:cNvSpPr/>
          <p:nvPr/>
        </p:nvSpPr>
        <p:spPr>
          <a:xfrm flipH="1" rot="3323966">
            <a:off x="612024" y="2001574"/>
            <a:ext cx="432745" cy="458257"/>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79"/>
          <p:cNvGrpSpPr/>
          <p:nvPr/>
        </p:nvGrpSpPr>
        <p:grpSpPr>
          <a:xfrm rot="752930">
            <a:off x="1670264" y="2215328"/>
            <a:ext cx="614527" cy="554439"/>
            <a:chOff x="5700725" y="2096750"/>
            <a:chExt cx="990500" cy="893650"/>
          </a:xfrm>
        </p:grpSpPr>
        <p:sp>
          <p:nvSpPr>
            <p:cNvPr id="802" name="Google Shape;802;p79"/>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9"/>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_1">
    <p:spTree>
      <p:nvGrpSpPr>
        <p:cNvPr id="804" name="Shape 804"/>
        <p:cNvGrpSpPr/>
        <p:nvPr/>
      </p:nvGrpSpPr>
      <p:grpSpPr>
        <a:xfrm>
          <a:off x="0" y="0"/>
          <a:ext cx="0" cy="0"/>
          <a:chOff x="0" y="0"/>
          <a:chExt cx="0" cy="0"/>
        </a:xfrm>
      </p:grpSpPr>
      <p:sp>
        <p:nvSpPr>
          <p:cNvPr id="805" name="Google Shape;805;p80"/>
          <p:cNvSpPr txBox="1"/>
          <p:nvPr>
            <p:ph type="title"/>
          </p:nvPr>
        </p:nvSpPr>
        <p:spPr>
          <a:xfrm>
            <a:off x="716250" y="540808"/>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06" name="Google Shape;806;p80"/>
          <p:cNvSpPr/>
          <p:nvPr/>
        </p:nvSpPr>
        <p:spPr>
          <a:xfrm>
            <a:off x="8278407" y="4764865"/>
            <a:ext cx="601847" cy="368913"/>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0"/>
          <p:cNvSpPr/>
          <p:nvPr/>
        </p:nvSpPr>
        <p:spPr>
          <a:xfrm>
            <a:off x="8079017" y="3422562"/>
            <a:ext cx="1064999" cy="1720961"/>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0"/>
          <p:cNvSpPr/>
          <p:nvPr/>
        </p:nvSpPr>
        <p:spPr>
          <a:xfrm>
            <a:off x="7638524" y="3129627"/>
            <a:ext cx="1003377" cy="915902"/>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0"/>
          <p:cNvSpPr/>
          <p:nvPr/>
        </p:nvSpPr>
        <p:spPr>
          <a:xfrm>
            <a:off x="8132490" y="3474241"/>
            <a:ext cx="521187" cy="549270"/>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0"/>
          <p:cNvSpPr/>
          <p:nvPr/>
        </p:nvSpPr>
        <p:spPr>
          <a:xfrm>
            <a:off x="7516651" y="-112525"/>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0"/>
          <p:cNvSpPr/>
          <p:nvPr/>
        </p:nvSpPr>
        <p:spPr>
          <a:xfrm>
            <a:off x="7602801" y="-2055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0"/>
          <p:cNvSpPr/>
          <p:nvPr/>
        </p:nvSpPr>
        <p:spPr>
          <a:xfrm>
            <a:off x="-494450" y="4515775"/>
            <a:ext cx="2184915" cy="668452"/>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0"/>
          <p:cNvSpPr/>
          <p:nvPr/>
        </p:nvSpPr>
        <p:spPr>
          <a:xfrm>
            <a:off x="941929" y="4559109"/>
            <a:ext cx="665151" cy="423636"/>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4" name="Google Shape;814;p80"/>
          <p:cNvGrpSpPr/>
          <p:nvPr/>
        </p:nvGrpSpPr>
        <p:grpSpPr>
          <a:xfrm rot="-2700000">
            <a:off x="6821202" y="1159923"/>
            <a:ext cx="894966" cy="644919"/>
            <a:chOff x="1224745" y="2688978"/>
            <a:chExt cx="894975" cy="644925"/>
          </a:xfrm>
        </p:grpSpPr>
        <p:sp>
          <p:nvSpPr>
            <p:cNvPr id="815" name="Google Shape;815;p80"/>
            <p:cNvSpPr/>
            <p:nvPr/>
          </p:nvSpPr>
          <p:spPr>
            <a:xfrm>
              <a:off x="1224745" y="2688978"/>
              <a:ext cx="657100" cy="644925"/>
            </a:xfrm>
            <a:custGeom>
              <a:rect b="b" l="l" r="r" t="t"/>
              <a:pathLst>
                <a:path extrusionOk="0" h="25797" w="26284">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0"/>
            <p:cNvSpPr/>
            <p:nvPr/>
          </p:nvSpPr>
          <p:spPr>
            <a:xfrm>
              <a:off x="1716445" y="2738203"/>
              <a:ext cx="403275" cy="571300"/>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1_3">
    <p:spTree>
      <p:nvGrpSpPr>
        <p:cNvPr id="817" name="Shape 817"/>
        <p:cNvGrpSpPr/>
        <p:nvPr/>
      </p:nvGrpSpPr>
      <p:grpSpPr>
        <a:xfrm>
          <a:off x="0" y="0"/>
          <a:ext cx="0" cy="0"/>
          <a:chOff x="0" y="0"/>
          <a:chExt cx="0" cy="0"/>
        </a:xfrm>
      </p:grpSpPr>
      <p:sp>
        <p:nvSpPr>
          <p:cNvPr id="818" name="Google Shape;818;p81"/>
          <p:cNvSpPr txBox="1"/>
          <p:nvPr>
            <p:ph type="title"/>
          </p:nvPr>
        </p:nvSpPr>
        <p:spPr>
          <a:xfrm>
            <a:off x="716250" y="543200"/>
            <a:ext cx="47202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19" name="Google Shape;819;p81"/>
          <p:cNvSpPr txBox="1"/>
          <p:nvPr>
            <p:ph hasCustomPrompt="1" idx="2" type="title"/>
          </p:nvPr>
        </p:nvSpPr>
        <p:spPr>
          <a:xfrm>
            <a:off x="716252" y="1272795"/>
            <a:ext cx="1773000" cy="748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820" name="Google Shape;820;p81"/>
          <p:cNvSpPr txBox="1"/>
          <p:nvPr>
            <p:ph idx="1" type="subTitle"/>
          </p:nvPr>
        </p:nvSpPr>
        <p:spPr>
          <a:xfrm>
            <a:off x="716252" y="2129226"/>
            <a:ext cx="1773900" cy="61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21" name="Google Shape;821;p81"/>
          <p:cNvSpPr txBox="1"/>
          <p:nvPr>
            <p:ph hasCustomPrompt="1" idx="3" type="title"/>
          </p:nvPr>
        </p:nvSpPr>
        <p:spPr>
          <a:xfrm>
            <a:off x="6649003" y="1272795"/>
            <a:ext cx="1773000" cy="7485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822" name="Google Shape;822;p81"/>
          <p:cNvSpPr txBox="1"/>
          <p:nvPr>
            <p:ph idx="4" type="subTitle"/>
          </p:nvPr>
        </p:nvSpPr>
        <p:spPr>
          <a:xfrm>
            <a:off x="6648103" y="2129226"/>
            <a:ext cx="1773900" cy="614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23" name="Google Shape;823;p81"/>
          <p:cNvSpPr txBox="1"/>
          <p:nvPr>
            <p:ph hasCustomPrompt="1" idx="5" type="title"/>
          </p:nvPr>
        </p:nvSpPr>
        <p:spPr>
          <a:xfrm>
            <a:off x="716252" y="3137320"/>
            <a:ext cx="1773000" cy="748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824" name="Google Shape;824;p81"/>
          <p:cNvSpPr txBox="1"/>
          <p:nvPr>
            <p:ph idx="6" type="subTitle"/>
          </p:nvPr>
        </p:nvSpPr>
        <p:spPr>
          <a:xfrm>
            <a:off x="716252" y="3993751"/>
            <a:ext cx="1773900" cy="61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25" name="Google Shape;825;p81"/>
          <p:cNvSpPr txBox="1"/>
          <p:nvPr>
            <p:ph hasCustomPrompt="1" idx="7" type="title"/>
          </p:nvPr>
        </p:nvSpPr>
        <p:spPr>
          <a:xfrm>
            <a:off x="6649003" y="3137320"/>
            <a:ext cx="1773000" cy="7485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24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826" name="Google Shape;826;p81"/>
          <p:cNvSpPr txBox="1"/>
          <p:nvPr>
            <p:ph idx="8" type="subTitle"/>
          </p:nvPr>
        </p:nvSpPr>
        <p:spPr>
          <a:xfrm>
            <a:off x="6648103" y="3993751"/>
            <a:ext cx="1773900" cy="6141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827" name="Google Shape;827;p81"/>
          <p:cNvGrpSpPr/>
          <p:nvPr/>
        </p:nvGrpSpPr>
        <p:grpSpPr>
          <a:xfrm rot="-5400000">
            <a:off x="7797199" y="-549076"/>
            <a:ext cx="1175456" cy="1743807"/>
            <a:chOff x="3639300" y="1362050"/>
            <a:chExt cx="1228400" cy="1822350"/>
          </a:xfrm>
        </p:grpSpPr>
        <p:sp>
          <p:nvSpPr>
            <p:cNvPr id="828" name="Google Shape;828;p81"/>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1"/>
            <p:cNvSpPr/>
            <p:nvPr/>
          </p:nvSpPr>
          <p:spPr>
            <a:xfrm>
              <a:off x="3749850" y="1362050"/>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1"/>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1"/>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81"/>
          <p:cNvSpPr/>
          <p:nvPr/>
        </p:nvSpPr>
        <p:spPr>
          <a:xfrm>
            <a:off x="0" y="4600300"/>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1"/>
          <p:cNvSpPr/>
          <p:nvPr/>
        </p:nvSpPr>
        <p:spPr>
          <a:xfrm>
            <a:off x="1172625" y="46356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_2">
    <p:spTree>
      <p:nvGrpSpPr>
        <p:cNvPr id="834" name="Shape 834"/>
        <p:cNvGrpSpPr/>
        <p:nvPr/>
      </p:nvGrpSpPr>
      <p:grpSpPr>
        <a:xfrm>
          <a:off x="0" y="0"/>
          <a:ext cx="0" cy="0"/>
          <a:chOff x="0" y="0"/>
          <a:chExt cx="0" cy="0"/>
        </a:xfrm>
      </p:grpSpPr>
      <p:sp>
        <p:nvSpPr>
          <p:cNvPr id="835" name="Google Shape;835;p82"/>
          <p:cNvSpPr txBox="1"/>
          <p:nvPr>
            <p:ph type="title"/>
          </p:nvPr>
        </p:nvSpPr>
        <p:spPr>
          <a:xfrm>
            <a:off x="3453003" y="3905900"/>
            <a:ext cx="4752000" cy="69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8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36" name="Google Shape;836;p82"/>
          <p:cNvSpPr txBox="1"/>
          <p:nvPr>
            <p:ph hasCustomPrompt="1" idx="2" type="title"/>
          </p:nvPr>
        </p:nvSpPr>
        <p:spPr>
          <a:xfrm>
            <a:off x="716250" y="543200"/>
            <a:ext cx="2959500" cy="1512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1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37" name="Google Shape;837;p82"/>
          <p:cNvSpPr/>
          <p:nvPr/>
        </p:nvSpPr>
        <p:spPr>
          <a:xfrm flipH="1">
            <a:off x="5782" y="4440953"/>
            <a:ext cx="778410" cy="545373"/>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2"/>
          <p:cNvSpPr/>
          <p:nvPr/>
        </p:nvSpPr>
        <p:spPr>
          <a:xfrm flipH="1">
            <a:off x="48" y="3018125"/>
            <a:ext cx="1207278" cy="1713447"/>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2"/>
          <p:cNvSpPr/>
          <p:nvPr/>
        </p:nvSpPr>
        <p:spPr>
          <a:xfrm flipH="1">
            <a:off x="583631" y="3293213"/>
            <a:ext cx="743094" cy="580716"/>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2"/>
          <p:cNvSpPr/>
          <p:nvPr/>
        </p:nvSpPr>
        <p:spPr>
          <a:xfrm flipH="1">
            <a:off x="512936" y="3459406"/>
            <a:ext cx="595053" cy="520344"/>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2"/>
          <p:cNvSpPr/>
          <p:nvPr/>
        </p:nvSpPr>
        <p:spPr>
          <a:xfrm>
            <a:off x="8199150" y="-15842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2"/>
          <p:cNvSpPr/>
          <p:nvPr/>
        </p:nvSpPr>
        <p:spPr>
          <a:xfrm>
            <a:off x="7044200" y="-51428"/>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2"/>
          <p:cNvSpPr/>
          <p:nvPr/>
        </p:nvSpPr>
        <p:spPr>
          <a:xfrm>
            <a:off x="8251325" y="-5142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2"/>
          <p:cNvSpPr/>
          <p:nvPr/>
        </p:nvSpPr>
        <p:spPr>
          <a:xfrm rot="-6359726">
            <a:off x="6196703" y="-628312"/>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2"/>
          <p:cNvSpPr/>
          <p:nvPr/>
        </p:nvSpPr>
        <p:spPr>
          <a:xfrm rot="-6359726">
            <a:off x="6479876" y="369269"/>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846" name="Shape 846"/>
        <p:cNvGrpSpPr/>
        <p:nvPr/>
      </p:nvGrpSpPr>
      <p:grpSpPr>
        <a:xfrm>
          <a:off x="0" y="0"/>
          <a:ext cx="0" cy="0"/>
          <a:chOff x="0" y="0"/>
          <a:chExt cx="0" cy="0"/>
        </a:xfrm>
      </p:grpSpPr>
      <p:sp>
        <p:nvSpPr>
          <p:cNvPr id="847" name="Google Shape;847;p83"/>
          <p:cNvSpPr txBox="1"/>
          <p:nvPr>
            <p:ph type="title"/>
          </p:nvPr>
        </p:nvSpPr>
        <p:spPr>
          <a:xfrm>
            <a:off x="716259" y="543200"/>
            <a:ext cx="36270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48" name="Google Shape;848;p83"/>
          <p:cNvSpPr txBox="1"/>
          <p:nvPr>
            <p:ph idx="1" type="subTitle"/>
          </p:nvPr>
        </p:nvSpPr>
        <p:spPr>
          <a:xfrm>
            <a:off x="6370125" y="1000592"/>
            <a:ext cx="20214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49" name="Google Shape;849;p83"/>
          <p:cNvSpPr txBox="1"/>
          <p:nvPr>
            <p:ph idx="2" type="subTitle"/>
          </p:nvPr>
        </p:nvSpPr>
        <p:spPr>
          <a:xfrm>
            <a:off x="6370125" y="1413155"/>
            <a:ext cx="20214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0" name="Google Shape;850;p83"/>
          <p:cNvSpPr txBox="1"/>
          <p:nvPr>
            <p:ph idx="3" type="subTitle"/>
          </p:nvPr>
        </p:nvSpPr>
        <p:spPr>
          <a:xfrm>
            <a:off x="6370125" y="2242293"/>
            <a:ext cx="20208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1" name="Google Shape;851;p83"/>
          <p:cNvSpPr txBox="1"/>
          <p:nvPr>
            <p:ph idx="4" type="subTitle"/>
          </p:nvPr>
        </p:nvSpPr>
        <p:spPr>
          <a:xfrm>
            <a:off x="6370125" y="2657325"/>
            <a:ext cx="2020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2" name="Google Shape;852;p83"/>
          <p:cNvSpPr txBox="1"/>
          <p:nvPr>
            <p:ph idx="5" type="subTitle"/>
          </p:nvPr>
        </p:nvSpPr>
        <p:spPr>
          <a:xfrm>
            <a:off x="6370125" y="3483999"/>
            <a:ext cx="2020800" cy="31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3" name="Google Shape;853;p83"/>
          <p:cNvSpPr txBox="1"/>
          <p:nvPr>
            <p:ph idx="6" type="subTitle"/>
          </p:nvPr>
        </p:nvSpPr>
        <p:spPr>
          <a:xfrm>
            <a:off x="6370125" y="3899026"/>
            <a:ext cx="20208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4" name="Google Shape;854;p83"/>
          <p:cNvSpPr/>
          <p:nvPr/>
        </p:nvSpPr>
        <p:spPr>
          <a:xfrm>
            <a:off x="8012042" y="-55570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3"/>
          <p:cNvSpPr/>
          <p:nvPr/>
        </p:nvSpPr>
        <p:spPr>
          <a:xfrm>
            <a:off x="6974981" y="-616581"/>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3"/>
          <p:cNvSpPr/>
          <p:nvPr/>
        </p:nvSpPr>
        <p:spPr>
          <a:xfrm>
            <a:off x="7599487" y="-549345"/>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3"/>
          <p:cNvSpPr/>
          <p:nvPr/>
        </p:nvSpPr>
        <p:spPr>
          <a:xfrm>
            <a:off x="7939165" y="-62930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3"/>
          <p:cNvSpPr/>
          <p:nvPr/>
        </p:nvSpPr>
        <p:spPr>
          <a:xfrm>
            <a:off x="6979923" y="-901807"/>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3"/>
          <p:cNvSpPr/>
          <p:nvPr/>
        </p:nvSpPr>
        <p:spPr>
          <a:xfrm>
            <a:off x="7044318" y="107326"/>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83"/>
          <p:cNvGrpSpPr/>
          <p:nvPr/>
        </p:nvGrpSpPr>
        <p:grpSpPr>
          <a:xfrm rot="-8253681">
            <a:off x="7158920" y="53553"/>
            <a:ext cx="753500" cy="635675"/>
            <a:chOff x="3639300" y="1616750"/>
            <a:chExt cx="753500" cy="635675"/>
          </a:xfrm>
        </p:grpSpPr>
        <p:sp>
          <p:nvSpPr>
            <p:cNvPr id="861" name="Google Shape;861;p83"/>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3"/>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83"/>
          <p:cNvGrpSpPr/>
          <p:nvPr/>
        </p:nvGrpSpPr>
        <p:grpSpPr>
          <a:xfrm rot="5400000">
            <a:off x="136560" y="4274347"/>
            <a:ext cx="808790" cy="1081915"/>
            <a:chOff x="5700725" y="2096750"/>
            <a:chExt cx="1468925" cy="1964975"/>
          </a:xfrm>
        </p:grpSpPr>
        <p:sp>
          <p:nvSpPr>
            <p:cNvPr id="864" name="Google Shape;864;p83"/>
            <p:cNvSpPr/>
            <p:nvPr/>
          </p:nvSpPr>
          <p:spPr>
            <a:xfrm>
              <a:off x="6325075" y="369230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3"/>
            <p:cNvSpPr/>
            <p:nvPr/>
          </p:nvSpPr>
          <p:spPr>
            <a:xfrm>
              <a:off x="6130525" y="238257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3"/>
            <p:cNvSpPr/>
            <p:nvPr/>
          </p:nvSpPr>
          <p:spPr>
            <a:xfrm>
              <a:off x="5700725" y="209675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3"/>
            <p:cNvSpPr/>
            <p:nvPr/>
          </p:nvSpPr>
          <p:spPr>
            <a:xfrm>
              <a:off x="6182700" y="243300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
    <p:spTree>
      <p:nvGrpSpPr>
        <p:cNvPr id="868" name="Shape 868"/>
        <p:cNvGrpSpPr/>
        <p:nvPr/>
      </p:nvGrpSpPr>
      <p:grpSpPr>
        <a:xfrm>
          <a:off x="0" y="0"/>
          <a:ext cx="0" cy="0"/>
          <a:chOff x="0" y="0"/>
          <a:chExt cx="0" cy="0"/>
        </a:xfrm>
      </p:grpSpPr>
      <p:sp>
        <p:nvSpPr>
          <p:cNvPr id="869" name="Google Shape;869;p84"/>
          <p:cNvSpPr txBox="1"/>
          <p:nvPr>
            <p:ph type="title"/>
          </p:nvPr>
        </p:nvSpPr>
        <p:spPr>
          <a:xfrm>
            <a:off x="716250" y="540618"/>
            <a:ext cx="5351700" cy="670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70" name="Google Shape;870;p84"/>
          <p:cNvSpPr txBox="1"/>
          <p:nvPr>
            <p:ph idx="1" type="subTitle"/>
          </p:nvPr>
        </p:nvSpPr>
        <p:spPr>
          <a:xfrm>
            <a:off x="1387275" y="1661063"/>
            <a:ext cx="1115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1" name="Google Shape;871;p84"/>
          <p:cNvSpPr txBox="1"/>
          <p:nvPr>
            <p:ph idx="2" type="subTitle"/>
          </p:nvPr>
        </p:nvSpPr>
        <p:spPr>
          <a:xfrm>
            <a:off x="2420050" y="1661063"/>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2" name="Google Shape;872;p84"/>
          <p:cNvSpPr txBox="1"/>
          <p:nvPr>
            <p:ph idx="3" type="subTitle"/>
          </p:nvPr>
        </p:nvSpPr>
        <p:spPr>
          <a:xfrm>
            <a:off x="1386319" y="2706231"/>
            <a:ext cx="1116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3" name="Google Shape;873;p84"/>
          <p:cNvSpPr txBox="1"/>
          <p:nvPr>
            <p:ph idx="4" type="subTitle"/>
          </p:nvPr>
        </p:nvSpPr>
        <p:spPr>
          <a:xfrm>
            <a:off x="2420044" y="2706231"/>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4" name="Google Shape;874;p84"/>
          <p:cNvSpPr txBox="1"/>
          <p:nvPr>
            <p:ph idx="5" type="subTitle"/>
          </p:nvPr>
        </p:nvSpPr>
        <p:spPr>
          <a:xfrm>
            <a:off x="1386319" y="3751400"/>
            <a:ext cx="11169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5" name="Google Shape;875;p84"/>
          <p:cNvSpPr txBox="1"/>
          <p:nvPr>
            <p:ph idx="6" type="subTitle"/>
          </p:nvPr>
        </p:nvSpPr>
        <p:spPr>
          <a:xfrm>
            <a:off x="2420045" y="3751400"/>
            <a:ext cx="2999400" cy="54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76" name="Google Shape;876;p84"/>
          <p:cNvSpPr/>
          <p:nvPr/>
        </p:nvSpPr>
        <p:spPr>
          <a:xfrm flipH="1">
            <a:off x="-171484" y="4744993"/>
            <a:ext cx="1110826" cy="440712"/>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4"/>
          <p:cNvSpPr/>
          <p:nvPr/>
        </p:nvSpPr>
        <p:spPr>
          <a:xfrm flipH="1">
            <a:off x="-115297" y="4747053"/>
            <a:ext cx="410235" cy="251461"/>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4"/>
          <p:cNvSpPr/>
          <p:nvPr/>
        </p:nvSpPr>
        <p:spPr>
          <a:xfrm flipH="1">
            <a:off x="-295075" y="3832037"/>
            <a:ext cx="725933" cy="1173054"/>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4"/>
          <p:cNvSpPr/>
          <p:nvPr/>
        </p:nvSpPr>
        <p:spPr>
          <a:xfrm flipH="1">
            <a:off x="47202" y="3632350"/>
            <a:ext cx="683929" cy="624304"/>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4"/>
          <p:cNvSpPr/>
          <p:nvPr/>
        </p:nvSpPr>
        <p:spPr>
          <a:xfrm flipH="1">
            <a:off x="39151" y="3867265"/>
            <a:ext cx="355256" cy="374397"/>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p:cSld name="CUSTOM_2_2_2">
    <p:spTree>
      <p:nvGrpSpPr>
        <p:cNvPr id="881" name="Shape 881"/>
        <p:cNvGrpSpPr/>
        <p:nvPr/>
      </p:nvGrpSpPr>
      <p:grpSpPr>
        <a:xfrm>
          <a:off x="0" y="0"/>
          <a:ext cx="0" cy="0"/>
          <a:chOff x="0" y="0"/>
          <a:chExt cx="0" cy="0"/>
        </a:xfrm>
      </p:grpSpPr>
      <p:sp>
        <p:nvSpPr>
          <p:cNvPr id="882" name="Google Shape;882;p85"/>
          <p:cNvSpPr txBox="1"/>
          <p:nvPr>
            <p:ph type="title"/>
          </p:nvPr>
        </p:nvSpPr>
        <p:spPr>
          <a:xfrm>
            <a:off x="716250" y="540875"/>
            <a:ext cx="3738000" cy="11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83" name="Google Shape;883;p85"/>
          <p:cNvSpPr txBox="1"/>
          <p:nvPr>
            <p:ph idx="1" type="subTitle"/>
          </p:nvPr>
        </p:nvSpPr>
        <p:spPr>
          <a:xfrm>
            <a:off x="5148200" y="1371600"/>
            <a:ext cx="3279600" cy="30861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884" name="Google Shape;884;p85"/>
          <p:cNvSpPr/>
          <p:nvPr/>
        </p:nvSpPr>
        <p:spPr>
          <a:xfrm flipH="1" rot="10800000">
            <a:off x="7602801" y="4488000"/>
            <a:ext cx="549200" cy="742875"/>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5" name="Google Shape;885;p85"/>
          <p:cNvGrpSpPr/>
          <p:nvPr/>
        </p:nvGrpSpPr>
        <p:grpSpPr>
          <a:xfrm flipH="1" rot="-5400000">
            <a:off x="5372413" y="-356913"/>
            <a:ext cx="884350" cy="898525"/>
            <a:chOff x="2714650" y="3639413"/>
            <a:chExt cx="884350" cy="898525"/>
          </a:xfrm>
        </p:grpSpPr>
        <p:sp>
          <p:nvSpPr>
            <p:cNvPr id="886" name="Google Shape;886;p85"/>
            <p:cNvSpPr/>
            <p:nvPr/>
          </p:nvSpPr>
          <p:spPr>
            <a:xfrm>
              <a:off x="2714650" y="3639413"/>
              <a:ext cx="884350" cy="898525"/>
            </a:xfrm>
            <a:custGeom>
              <a:rect b="b" l="l" r="r" t="t"/>
              <a:pathLst>
                <a:path extrusionOk="0" h="35941" w="35374">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5"/>
            <p:cNvSpPr/>
            <p:nvPr/>
          </p:nvSpPr>
          <p:spPr>
            <a:xfrm>
              <a:off x="2806962" y="366452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5"/>
            <p:cNvSpPr/>
            <p:nvPr/>
          </p:nvSpPr>
          <p:spPr>
            <a:xfrm>
              <a:off x="3022387" y="4028263"/>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85"/>
          <p:cNvGrpSpPr/>
          <p:nvPr/>
        </p:nvGrpSpPr>
        <p:grpSpPr>
          <a:xfrm flipH="1">
            <a:off x="6260144" y="-165852"/>
            <a:ext cx="2883746" cy="1151043"/>
            <a:chOff x="5113525" y="1300068"/>
            <a:chExt cx="2164000" cy="863757"/>
          </a:xfrm>
        </p:grpSpPr>
        <p:sp>
          <p:nvSpPr>
            <p:cNvPr id="890" name="Google Shape;890;p85"/>
            <p:cNvSpPr/>
            <p:nvPr/>
          </p:nvSpPr>
          <p:spPr>
            <a:xfrm>
              <a:off x="6268475" y="130006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5"/>
            <p:cNvSpPr/>
            <p:nvPr/>
          </p:nvSpPr>
          <p:spPr>
            <a:xfrm>
              <a:off x="5113525" y="1408925"/>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5"/>
            <p:cNvSpPr/>
            <p:nvPr/>
          </p:nvSpPr>
          <p:spPr>
            <a:xfrm>
              <a:off x="6320650" y="1408925"/>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85"/>
          <p:cNvGrpSpPr/>
          <p:nvPr/>
        </p:nvGrpSpPr>
        <p:grpSpPr>
          <a:xfrm>
            <a:off x="7" y="3016426"/>
            <a:ext cx="973739" cy="2127079"/>
            <a:chOff x="2810675" y="1400175"/>
            <a:chExt cx="1201850" cy="2625375"/>
          </a:xfrm>
        </p:grpSpPr>
        <p:sp>
          <p:nvSpPr>
            <p:cNvPr id="894" name="Google Shape;894;p85"/>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5"/>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85"/>
          <p:cNvSpPr/>
          <p:nvPr/>
        </p:nvSpPr>
        <p:spPr>
          <a:xfrm flipH="1" rot="10800000">
            <a:off x="7516651" y="4130000"/>
            <a:ext cx="1642200" cy="1192850"/>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bullet lists">
  <p:cSld name="CUSTOM_2_2_2_1_1">
    <p:spTree>
      <p:nvGrpSpPr>
        <p:cNvPr id="897" name="Shape 897"/>
        <p:cNvGrpSpPr/>
        <p:nvPr/>
      </p:nvGrpSpPr>
      <p:grpSpPr>
        <a:xfrm>
          <a:off x="0" y="0"/>
          <a:ext cx="0" cy="0"/>
          <a:chOff x="0" y="0"/>
          <a:chExt cx="0" cy="0"/>
        </a:xfrm>
      </p:grpSpPr>
      <p:sp>
        <p:nvSpPr>
          <p:cNvPr id="898" name="Google Shape;898;p86"/>
          <p:cNvSpPr txBox="1"/>
          <p:nvPr>
            <p:ph type="title"/>
          </p:nvPr>
        </p:nvSpPr>
        <p:spPr>
          <a:xfrm>
            <a:off x="716250" y="540618"/>
            <a:ext cx="3738000" cy="11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899" name="Google Shape;899;p86"/>
          <p:cNvSpPr txBox="1"/>
          <p:nvPr>
            <p:ph idx="1" type="subTitle"/>
          </p:nvPr>
        </p:nvSpPr>
        <p:spPr>
          <a:xfrm>
            <a:off x="4572000" y="4099626"/>
            <a:ext cx="3855900" cy="6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900" name="Google Shape;900;p86"/>
          <p:cNvSpPr txBox="1"/>
          <p:nvPr>
            <p:ph idx="2" type="subTitle"/>
          </p:nvPr>
        </p:nvSpPr>
        <p:spPr>
          <a:xfrm>
            <a:off x="4572000" y="3566151"/>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1" name="Google Shape;901;p86"/>
          <p:cNvSpPr txBox="1"/>
          <p:nvPr>
            <p:ph idx="3" type="subTitle"/>
          </p:nvPr>
        </p:nvSpPr>
        <p:spPr>
          <a:xfrm>
            <a:off x="716175" y="1653725"/>
            <a:ext cx="3855900" cy="289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902" name="Google Shape;902;p86"/>
          <p:cNvSpPr txBox="1"/>
          <p:nvPr>
            <p:ph idx="4" type="subTitle"/>
          </p:nvPr>
        </p:nvSpPr>
        <p:spPr>
          <a:xfrm>
            <a:off x="714750" y="1120250"/>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03" name="Google Shape;903;p86"/>
          <p:cNvSpPr txBox="1"/>
          <p:nvPr>
            <p:ph idx="5" type="subTitle"/>
          </p:nvPr>
        </p:nvSpPr>
        <p:spPr>
          <a:xfrm>
            <a:off x="4573650" y="1650900"/>
            <a:ext cx="3855900" cy="184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grpSp>
        <p:nvGrpSpPr>
          <p:cNvPr id="904" name="Google Shape;904;p86"/>
          <p:cNvGrpSpPr/>
          <p:nvPr/>
        </p:nvGrpSpPr>
        <p:grpSpPr>
          <a:xfrm flipH="1" rot="10800000">
            <a:off x="7395775" y="-88825"/>
            <a:ext cx="1834175" cy="1631050"/>
            <a:chOff x="3033525" y="2679425"/>
            <a:chExt cx="1834175" cy="1631050"/>
          </a:xfrm>
        </p:grpSpPr>
        <p:sp>
          <p:nvSpPr>
            <p:cNvPr id="905" name="Google Shape;905;p86"/>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6"/>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6"/>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86"/>
          <p:cNvGrpSpPr/>
          <p:nvPr/>
        </p:nvGrpSpPr>
        <p:grpSpPr>
          <a:xfrm rot="5667719">
            <a:off x="7296762" y="531407"/>
            <a:ext cx="753523" cy="635695"/>
            <a:chOff x="3639300" y="1616750"/>
            <a:chExt cx="753500" cy="635675"/>
          </a:xfrm>
        </p:grpSpPr>
        <p:sp>
          <p:nvSpPr>
            <p:cNvPr id="909" name="Google Shape;909;p86"/>
            <p:cNvSpPr/>
            <p:nvPr/>
          </p:nvSpPr>
          <p:spPr>
            <a:xfrm>
              <a:off x="3639300" y="1616750"/>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6"/>
            <p:cNvSpPr/>
            <p:nvPr/>
          </p:nvSpPr>
          <p:spPr>
            <a:xfrm>
              <a:off x="3841825" y="1770625"/>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1">
  <p:cSld name="CUSTOM_2_2_2_1_1_1">
    <p:spTree>
      <p:nvGrpSpPr>
        <p:cNvPr id="911" name="Shape 911"/>
        <p:cNvGrpSpPr/>
        <p:nvPr/>
      </p:nvGrpSpPr>
      <p:grpSpPr>
        <a:xfrm>
          <a:off x="0" y="0"/>
          <a:ext cx="0" cy="0"/>
          <a:chOff x="0" y="0"/>
          <a:chExt cx="0" cy="0"/>
        </a:xfrm>
      </p:grpSpPr>
      <p:sp>
        <p:nvSpPr>
          <p:cNvPr id="912" name="Google Shape;912;p87"/>
          <p:cNvSpPr txBox="1"/>
          <p:nvPr>
            <p:ph type="title"/>
          </p:nvPr>
        </p:nvSpPr>
        <p:spPr>
          <a:xfrm>
            <a:off x="716250" y="540618"/>
            <a:ext cx="53613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13" name="Google Shape;913;p87"/>
          <p:cNvSpPr txBox="1"/>
          <p:nvPr>
            <p:ph idx="1" type="subTitle"/>
          </p:nvPr>
        </p:nvSpPr>
        <p:spPr>
          <a:xfrm>
            <a:off x="716175" y="1653725"/>
            <a:ext cx="5280900" cy="29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p:txBody>
      </p:sp>
      <p:sp>
        <p:nvSpPr>
          <p:cNvPr id="914" name="Google Shape;914;p87"/>
          <p:cNvSpPr txBox="1"/>
          <p:nvPr>
            <p:ph idx="2" type="subTitle"/>
          </p:nvPr>
        </p:nvSpPr>
        <p:spPr>
          <a:xfrm>
            <a:off x="714750" y="1120250"/>
            <a:ext cx="3858900" cy="399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2_1">
    <p:spTree>
      <p:nvGrpSpPr>
        <p:cNvPr id="915" name="Shape 915"/>
        <p:cNvGrpSpPr/>
        <p:nvPr/>
      </p:nvGrpSpPr>
      <p:grpSpPr>
        <a:xfrm>
          <a:off x="0" y="0"/>
          <a:ext cx="0" cy="0"/>
          <a:chOff x="0" y="0"/>
          <a:chExt cx="0" cy="0"/>
        </a:xfrm>
      </p:grpSpPr>
      <p:sp>
        <p:nvSpPr>
          <p:cNvPr id="916" name="Google Shape;916;p88"/>
          <p:cNvSpPr txBox="1"/>
          <p:nvPr>
            <p:ph type="title"/>
          </p:nvPr>
        </p:nvSpPr>
        <p:spPr>
          <a:xfrm>
            <a:off x="716250" y="540618"/>
            <a:ext cx="35787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17" name="Google Shape;917;p88"/>
          <p:cNvSpPr txBox="1"/>
          <p:nvPr>
            <p:ph idx="1" type="subTitle"/>
          </p:nvPr>
        </p:nvSpPr>
        <p:spPr>
          <a:xfrm>
            <a:off x="4683979" y="1422984"/>
            <a:ext cx="12351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8" name="Google Shape;918;p88"/>
          <p:cNvSpPr txBox="1"/>
          <p:nvPr>
            <p:ph idx="2" type="subTitle"/>
          </p:nvPr>
        </p:nvSpPr>
        <p:spPr>
          <a:xfrm>
            <a:off x="5970300" y="1472050"/>
            <a:ext cx="2455200" cy="7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9" name="Google Shape;919;p88"/>
          <p:cNvSpPr txBox="1"/>
          <p:nvPr>
            <p:ph idx="3" type="subTitle"/>
          </p:nvPr>
        </p:nvSpPr>
        <p:spPr>
          <a:xfrm>
            <a:off x="4683979" y="2472868"/>
            <a:ext cx="12372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20" name="Google Shape;920;p88"/>
          <p:cNvSpPr txBox="1"/>
          <p:nvPr>
            <p:ph idx="4" type="subTitle"/>
          </p:nvPr>
        </p:nvSpPr>
        <p:spPr>
          <a:xfrm>
            <a:off x="5968044" y="2521928"/>
            <a:ext cx="24597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21" name="Google Shape;921;p88"/>
          <p:cNvSpPr txBox="1"/>
          <p:nvPr>
            <p:ph idx="5" type="subTitle"/>
          </p:nvPr>
        </p:nvSpPr>
        <p:spPr>
          <a:xfrm>
            <a:off x="4683979" y="3518053"/>
            <a:ext cx="1237200" cy="41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22" name="Google Shape;922;p88"/>
          <p:cNvSpPr txBox="1"/>
          <p:nvPr>
            <p:ph idx="6" type="subTitle"/>
          </p:nvPr>
        </p:nvSpPr>
        <p:spPr>
          <a:xfrm>
            <a:off x="5970301" y="3567100"/>
            <a:ext cx="24552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23" name="Google Shape;923;p88"/>
          <p:cNvSpPr/>
          <p:nvPr/>
        </p:nvSpPr>
        <p:spPr>
          <a:xfrm flipH="1">
            <a:off x="-203650" y="4711500"/>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8"/>
          <p:cNvSpPr/>
          <p:nvPr/>
        </p:nvSpPr>
        <p:spPr>
          <a:xfrm flipH="1">
            <a:off x="-208975" y="3394125"/>
            <a:ext cx="1117850" cy="1586525"/>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8"/>
          <p:cNvSpPr/>
          <p:nvPr/>
        </p:nvSpPr>
        <p:spPr>
          <a:xfrm flipH="1">
            <a:off x="331375" y="3648825"/>
            <a:ext cx="688050" cy="537700"/>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8"/>
          <p:cNvSpPr/>
          <p:nvPr/>
        </p:nvSpPr>
        <p:spPr>
          <a:xfrm flipH="1">
            <a:off x="265925" y="3802700"/>
            <a:ext cx="550975" cy="481800"/>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8"/>
          <p:cNvSpPr/>
          <p:nvPr/>
        </p:nvSpPr>
        <p:spPr>
          <a:xfrm rot="10800000">
            <a:off x="7360250" y="0"/>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8"/>
          <p:cNvSpPr/>
          <p:nvPr/>
        </p:nvSpPr>
        <p:spPr>
          <a:xfrm rot="10800000">
            <a:off x="7428350" y="164475"/>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929" name="Shape 929"/>
        <p:cNvGrpSpPr/>
        <p:nvPr/>
      </p:nvGrpSpPr>
      <p:grpSpPr>
        <a:xfrm>
          <a:off x="0" y="0"/>
          <a:ext cx="0" cy="0"/>
          <a:chOff x="0" y="0"/>
          <a:chExt cx="0" cy="0"/>
        </a:xfrm>
      </p:grpSpPr>
      <p:sp>
        <p:nvSpPr>
          <p:cNvPr id="930" name="Google Shape;930;p89"/>
          <p:cNvSpPr txBox="1"/>
          <p:nvPr>
            <p:ph type="title"/>
          </p:nvPr>
        </p:nvSpPr>
        <p:spPr>
          <a:xfrm>
            <a:off x="716250" y="540865"/>
            <a:ext cx="2562300" cy="54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31" name="Google Shape;931;p89"/>
          <p:cNvSpPr txBox="1"/>
          <p:nvPr>
            <p:ph idx="1" type="subTitle"/>
          </p:nvPr>
        </p:nvSpPr>
        <p:spPr>
          <a:xfrm>
            <a:off x="716239" y="1382530"/>
            <a:ext cx="21306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2" name="Google Shape;932;p89"/>
          <p:cNvSpPr txBox="1"/>
          <p:nvPr>
            <p:ph idx="2" type="subTitle"/>
          </p:nvPr>
        </p:nvSpPr>
        <p:spPr>
          <a:xfrm>
            <a:off x="716239" y="1794884"/>
            <a:ext cx="2130600" cy="125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3" name="Google Shape;933;p89"/>
          <p:cNvSpPr txBox="1"/>
          <p:nvPr>
            <p:ph idx="3" type="subTitle"/>
          </p:nvPr>
        </p:nvSpPr>
        <p:spPr>
          <a:xfrm>
            <a:off x="6275589" y="1382530"/>
            <a:ext cx="21306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4" name="Google Shape;934;p89"/>
          <p:cNvSpPr txBox="1"/>
          <p:nvPr>
            <p:ph idx="4" type="subTitle"/>
          </p:nvPr>
        </p:nvSpPr>
        <p:spPr>
          <a:xfrm>
            <a:off x="6275589" y="1794884"/>
            <a:ext cx="2130600" cy="12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5" name="Google Shape;935;p89"/>
          <p:cNvSpPr txBox="1"/>
          <p:nvPr>
            <p:ph idx="5" type="subTitle"/>
          </p:nvPr>
        </p:nvSpPr>
        <p:spPr>
          <a:xfrm>
            <a:off x="716239" y="3120567"/>
            <a:ext cx="2130600" cy="4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6" name="Google Shape;936;p89"/>
          <p:cNvSpPr txBox="1"/>
          <p:nvPr>
            <p:ph idx="6" type="subTitle"/>
          </p:nvPr>
        </p:nvSpPr>
        <p:spPr>
          <a:xfrm>
            <a:off x="716239" y="3532239"/>
            <a:ext cx="2130600" cy="125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7" name="Google Shape;937;p89"/>
          <p:cNvSpPr txBox="1"/>
          <p:nvPr>
            <p:ph idx="7" type="subTitle"/>
          </p:nvPr>
        </p:nvSpPr>
        <p:spPr>
          <a:xfrm>
            <a:off x="6275589" y="3120567"/>
            <a:ext cx="21306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38" name="Google Shape;938;p89"/>
          <p:cNvSpPr txBox="1"/>
          <p:nvPr>
            <p:ph idx="8" type="subTitle"/>
          </p:nvPr>
        </p:nvSpPr>
        <p:spPr>
          <a:xfrm>
            <a:off x="6275589" y="3532239"/>
            <a:ext cx="2130600" cy="12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939" name="Google Shape;939;p89"/>
          <p:cNvGrpSpPr/>
          <p:nvPr/>
        </p:nvGrpSpPr>
        <p:grpSpPr>
          <a:xfrm rot="5400000">
            <a:off x="8425408" y="-1217177"/>
            <a:ext cx="900907" cy="3335276"/>
            <a:chOff x="2810675" y="1400175"/>
            <a:chExt cx="1201850" cy="2625375"/>
          </a:xfrm>
        </p:grpSpPr>
        <p:sp>
          <p:nvSpPr>
            <p:cNvPr id="940" name="Google Shape;940;p89"/>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9"/>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2" name="Google Shape;942;p89"/>
          <p:cNvSpPr/>
          <p:nvPr/>
        </p:nvSpPr>
        <p:spPr>
          <a:xfrm rot="-3827617">
            <a:off x="6721359" y="-364131"/>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9"/>
          <p:cNvSpPr/>
          <p:nvPr/>
        </p:nvSpPr>
        <p:spPr>
          <a:xfrm flipH="1" rot="10800000">
            <a:off x="-304675" y="442930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9"/>
          <p:cNvSpPr/>
          <p:nvPr/>
        </p:nvSpPr>
        <p:spPr>
          <a:xfrm flipH="1" rot="10800000">
            <a:off x="902450" y="489057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_1_1">
    <p:bg>
      <p:bgPr>
        <a:solidFill>
          <a:schemeClr val="lt1"/>
        </a:solidFill>
      </p:bgPr>
    </p:bg>
    <p:spTree>
      <p:nvGrpSpPr>
        <p:cNvPr id="945" name="Shape 945"/>
        <p:cNvGrpSpPr/>
        <p:nvPr/>
      </p:nvGrpSpPr>
      <p:grpSpPr>
        <a:xfrm>
          <a:off x="0" y="0"/>
          <a:ext cx="0" cy="0"/>
          <a:chOff x="0" y="0"/>
          <a:chExt cx="0" cy="0"/>
        </a:xfrm>
      </p:grpSpPr>
      <p:sp>
        <p:nvSpPr>
          <p:cNvPr id="946" name="Google Shape;946;p90"/>
          <p:cNvSpPr txBox="1"/>
          <p:nvPr>
            <p:ph type="title"/>
          </p:nvPr>
        </p:nvSpPr>
        <p:spPr>
          <a:xfrm>
            <a:off x="716250" y="540865"/>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47" name="Google Shape;947;p90"/>
          <p:cNvSpPr/>
          <p:nvPr/>
        </p:nvSpPr>
        <p:spPr>
          <a:xfrm>
            <a:off x="7126767" y="-339150"/>
            <a:ext cx="2127306" cy="1545218"/>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90"/>
          <p:cNvSpPr/>
          <p:nvPr/>
        </p:nvSpPr>
        <p:spPr>
          <a:xfrm>
            <a:off x="7244744" y="-220007"/>
            <a:ext cx="711434" cy="962320"/>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0"/>
          <p:cNvSpPr/>
          <p:nvPr/>
        </p:nvSpPr>
        <p:spPr>
          <a:xfrm rot="-6510446">
            <a:off x="7133673" y="875098"/>
            <a:ext cx="687990" cy="537653"/>
          </a:xfrm>
          <a:custGeom>
            <a:rect b="b" l="l" r="r" t="t"/>
            <a:pathLst>
              <a:path extrusionOk="0" h="21508" w="27522">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0"/>
          <p:cNvSpPr/>
          <p:nvPr/>
        </p:nvSpPr>
        <p:spPr>
          <a:xfrm rot="-6510446">
            <a:off x="7279080" y="736007"/>
            <a:ext cx="550927" cy="481758"/>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1_1_1_1">
    <p:spTree>
      <p:nvGrpSpPr>
        <p:cNvPr id="951" name="Shape 951"/>
        <p:cNvGrpSpPr/>
        <p:nvPr/>
      </p:nvGrpSpPr>
      <p:grpSpPr>
        <a:xfrm>
          <a:off x="0" y="0"/>
          <a:ext cx="0" cy="0"/>
          <a:chOff x="0" y="0"/>
          <a:chExt cx="0" cy="0"/>
        </a:xfrm>
      </p:grpSpPr>
      <p:sp>
        <p:nvSpPr>
          <p:cNvPr id="952" name="Google Shape;952;p91"/>
          <p:cNvSpPr txBox="1"/>
          <p:nvPr>
            <p:ph type="title"/>
          </p:nvPr>
        </p:nvSpPr>
        <p:spPr>
          <a:xfrm>
            <a:off x="716250" y="540608"/>
            <a:ext cx="3855900" cy="544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953" name="Google Shape;953;p91"/>
          <p:cNvSpPr txBox="1"/>
          <p:nvPr>
            <p:ph idx="1" type="subTitle"/>
          </p:nvPr>
        </p:nvSpPr>
        <p:spPr>
          <a:xfrm>
            <a:off x="717444" y="3284084"/>
            <a:ext cx="21396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4" name="Google Shape;954;p91"/>
          <p:cNvSpPr txBox="1"/>
          <p:nvPr>
            <p:ph idx="2" type="subTitle"/>
          </p:nvPr>
        </p:nvSpPr>
        <p:spPr>
          <a:xfrm>
            <a:off x="716244" y="3695589"/>
            <a:ext cx="2142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5" name="Google Shape;955;p91"/>
          <p:cNvSpPr txBox="1"/>
          <p:nvPr>
            <p:ph idx="3" type="subTitle"/>
          </p:nvPr>
        </p:nvSpPr>
        <p:spPr>
          <a:xfrm>
            <a:off x="3502200" y="3284083"/>
            <a:ext cx="21396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6" name="Google Shape;956;p91"/>
          <p:cNvSpPr txBox="1"/>
          <p:nvPr>
            <p:ph idx="4" type="subTitle"/>
          </p:nvPr>
        </p:nvSpPr>
        <p:spPr>
          <a:xfrm>
            <a:off x="3504150" y="3696295"/>
            <a:ext cx="21357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7" name="Google Shape;957;p91"/>
          <p:cNvSpPr txBox="1"/>
          <p:nvPr>
            <p:ph idx="5" type="subTitle"/>
          </p:nvPr>
        </p:nvSpPr>
        <p:spPr>
          <a:xfrm>
            <a:off x="6285750" y="3284084"/>
            <a:ext cx="2142000" cy="4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8" name="Google Shape;958;p91"/>
          <p:cNvSpPr txBox="1"/>
          <p:nvPr>
            <p:ph idx="6" type="subTitle"/>
          </p:nvPr>
        </p:nvSpPr>
        <p:spPr>
          <a:xfrm>
            <a:off x="6285750" y="3695589"/>
            <a:ext cx="21420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59" name="Google Shape;959;p91"/>
          <p:cNvSpPr/>
          <p:nvPr/>
        </p:nvSpPr>
        <p:spPr>
          <a:xfrm rot="-5400000">
            <a:off x="8033525" y="227050"/>
            <a:ext cx="1590075" cy="630850"/>
          </a:xfrm>
          <a:custGeom>
            <a:rect b="b" l="l" r="r" t="t"/>
            <a:pathLst>
              <a:path extrusionOk="0" h="25234" w="63603">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1"/>
          <p:cNvSpPr/>
          <p:nvPr/>
        </p:nvSpPr>
        <p:spPr>
          <a:xfrm rot="-5400000">
            <a:off x="8402450" y="-584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1"/>
          <p:cNvSpPr/>
          <p:nvPr/>
        </p:nvSpPr>
        <p:spPr>
          <a:xfrm rot="-5400000">
            <a:off x="7526375" y="-749450"/>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1"/>
          <p:cNvSpPr/>
          <p:nvPr/>
        </p:nvSpPr>
        <p:spPr>
          <a:xfrm rot="-5400000">
            <a:off x="7270488" y="35288"/>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1"/>
          <p:cNvSpPr/>
          <p:nvPr/>
        </p:nvSpPr>
        <p:spPr>
          <a:xfrm flipH="1" rot="10800000">
            <a:off x="314150" y="445405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1"/>
          <p:cNvSpPr/>
          <p:nvPr/>
        </p:nvSpPr>
        <p:spPr>
          <a:xfrm flipH="1" rot="10800000">
            <a:off x="1521275" y="491532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1"/>
          <p:cNvSpPr/>
          <p:nvPr/>
        </p:nvSpPr>
        <p:spPr>
          <a:xfrm flipH="1" rot="-4440274">
            <a:off x="-533347" y="3955838"/>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1"/>
          <p:cNvSpPr/>
          <p:nvPr/>
        </p:nvSpPr>
        <p:spPr>
          <a:xfrm flipH="1" rot="-4440274">
            <a:off x="-250174" y="4138062"/>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chemeClr val="lt1"/>
        </a:solidFill>
      </p:bgPr>
    </p:bg>
    <p:spTree>
      <p:nvGrpSpPr>
        <p:cNvPr id="967" name="Shape 967"/>
        <p:cNvGrpSpPr/>
        <p:nvPr/>
      </p:nvGrpSpPr>
      <p:grpSpPr>
        <a:xfrm>
          <a:off x="0" y="0"/>
          <a:ext cx="0" cy="0"/>
          <a:chOff x="0" y="0"/>
          <a:chExt cx="0" cy="0"/>
        </a:xfrm>
      </p:grpSpPr>
      <p:sp>
        <p:nvSpPr>
          <p:cNvPr id="968" name="Google Shape;968;p92"/>
          <p:cNvSpPr txBox="1"/>
          <p:nvPr>
            <p:ph type="ctrTitle"/>
          </p:nvPr>
        </p:nvSpPr>
        <p:spPr>
          <a:xfrm flipH="1">
            <a:off x="5014050" y="543200"/>
            <a:ext cx="3413700" cy="1591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5200"/>
              <a:buNone/>
              <a:defRPr sz="5500">
                <a:solidFill>
                  <a:schemeClr val="dk1"/>
                </a:solidFill>
              </a:defRPr>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969" name="Google Shape;969;p92"/>
          <p:cNvSpPr txBox="1"/>
          <p:nvPr>
            <p:ph idx="1" type="subTitle"/>
          </p:nvPr>
        </p:nvSpPr>
        <p:spPr>
          <a:xfrm>
            <a:off x="5014050" y="2134700"/>
            <a:ext cx="2614500" cy="13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970" name="Google Shape;970;p92"/>
          <p:cNvSpPr txBox="1"/>
          <p:nvPr/>
        </p:nvSpPr>
        <p:spPr>
          <a:xfrm>
            <a:off x="5008507" y="3786229"/>
            <a:ext cx="3424800" cy="601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rgbClr val="000000"/>
                </a:solidFill>
                <a:latin typeface="Lato"/>
                <a:ea typeface="Lato"/>
                <a:cs typeface="Lato"/>
                <a:sym typeface="Lato"/>
              </a:rPr>
              <a:t>CREDITS: This presentation template was created by </a:t>
            </a:r>
            <a:r>
              <a:rPr lang="en" sz="1200">
                <a:solidFill>
                  <a:srgbClr val="000000"/>
                </a:solidFill>
                <a:uFill>
                  <a:noFill/>
                </a:uFill>
                <a:latin typeface="Lato"/>
                <a:ea typeface="Lato"/>
                <a:cs typeface="Lato"/>
                <a:sym typeface="Lato"/>
                <a:hlinkClick r:id="rId2">
                  <a:extLst>
                    <a:ext uri="{A12FA001-AC4F-418D-AE19-62706E023703}">
                      <ahyp:hlinkClr val="tx"/>
                    </a:ext>
                  </a:extLst>
                </a:hlinkClick>
              </a:rPr>
              <a:t>Slidesgo</a:t>
            </a:r>
            <a:r>
              <a:rPr lang="en" sz="1200">
                <a:solidFill>
                  <a:srgbClr val="000000"/>
                </a:solidFill>
                <a:latin typeface="Lato"/>
                <a:ea typeface="Lato"/>
                <a:cs typeface="Lato"/>
                <a:sym typeface="Lato"/>
              </a:rPr>
              <a:t>, including icons by </a:t>
            </a:r>
            <a:r>
              <a:rPr lang="en" sz="1200">
                <a:solidFill>
                  <a:srgbClr val="000000"/>
                </a:solidFill>
                <a:uFill>
                  <a:noFill/>
                </a:uFill>
                <a:latin typeface="Lato"/>
                <a:ea typeface="Lato"/>
                <a:cs typeface="Lato"/>
                <a:sym typeface="Lato"/>
                <a:hlinkClick r:id="rId3">
                  <a:extLst>
                    <a:ext uri="{A12FA001-AC4F-418D-AE19-62706E023703}">
                      <ahyp:hlinkClr val="tx"/>
                    </a:ext>
                  </a:extLst>
                </a:hlinkClick>
              </a:rPr>
              <a:t>Flaticon</a:t>
            </a:r>
            <a:r>
              <a:rPr lang="en" sz="1200">
                <a:solidFill>
                  <a:srgbClr val="000000"/>
                </a:solidFill>
                <a:latin typeface="Lato"/>
                <a:ea typeface="Lato"/>
                <a:cs typeface="Lato"/>
                <a:sym typeface="Lato"/>
              </a:rPr>
              <a:t>,</a:t>
            </a:r>
            <a:r>
              <a:rPr lang="en" sz="1200">
                <a:latin typeface="Lato"/>
                <a:ea typeface="Lato"/>
                <a:cs typeface="Lato"/>
                <a:sym typeface="Lato"/>
              </a:rPr>
              <a:t> </a:t>
            </a:r>
            <a:r>
              <a:rPr lang="en" sz="1200">
                <a:solidFill>
                  <a:srgbClr val="000000"/>
                </a:solidFill>
                <a:latin typeface="Lato"/>
                <a:ea typeface="Lato"/>
                <a:cs typeface="Lato"/>
                <a:sym typeface="Lato"/>
              </a:rPr>
              <a:t>infographics &amp; images by Freepik</a:t>
            </a:r>
            <a:r>
              <a:rPr lang="en" sz="1200">
                <a:latin typeface="Lato"/>
                <a:ea typeface="Lato"/>
                <a:cs typeface="Lato"/>
                <a:sym typeface="Lato"/>
              </a:rPr>
              <a:t> and illustrations by Storyset</a:t>
            </a:r>
            <a:endParaRPr sz="1200">
              <a:solidFill>
                <a:srgbClr val="000000"/>
              </a:solidFill>
              <a:latin typeface="Lato"/>
              <a:ea typeface="Lato"/>
              <a:cs typeface="Lato"/>
              <a:sym typeface="Lato"/>
            </a:endParaRPr>
          </a:p>
        </p:txBody>
      </p:sp>
      <p:sp>
        <p:nvSpPr>
          <p:cNvPr id="971" name="Google Shape;971;p92"/>
          <p:cNvSpPr/>
          <p:nvPr/>
        </p:nvSpPr>
        <p:spPr>
          <a:xfrm>
            <a:off x="8403000" y="-294028"/>
            <a:ext cx="1009050" cy="527050"/>
          </a:xfrm>
          <a:custGeom>
            <a:rect b="b" l="l" r="r" t="t"/>
            <a:pathLst>
              <a:path extrusionOk="0" h="21082" w="40362">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2"/>
          <p:cNvSpPr/>
          <p:nvPr/>
        </p:nvSpPr>
        <p:spPr>
          <a:xfrm>
            <a:off x="7248050" y="-187028"/>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2"/>
          <p:cNvSpPr/>
          <p:nvPr/>
        </p:nvSpPr>
        <p:spPr>
          <a:xfrm>
            <a:off x="8455175" y="-187028"/>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2"/>
          <p:cNvSpPr/>
          <p:nvPr/>
        </p:nvSpPr>
        <p:spPr>
          <a:xfrm rot="-6359726">
            <a:off x="6400553" y="-763912"/>
            <a:ext cx="1197772" cy="1829997"/>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2"/>
          <p:cNvSpPr/>
          <p:nvPr/>
        </p:nvSpPr>
        <p:spPr>
          <a:xfrm rot="-6359726">
            <a:off x="6683726" y="233669"/>
            <a:ext cx="482067" cy="650193"/>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2"/>
          <p:cNvSpPr/>
          <p:nvPr/>
        </p:nvSpPr>
        <p:spPr>
          <a:xfrm flipH="1">
            <a:off x="5782" y="4440953"/>
            <a:ext cx="778410" cy="545373"/>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2"/>
          <p:cNvSpPr/>
          <p:nvPr/>
        </p:nvSpPr>
        <p:spPr>
          <a:xfrm flipH="1">
            <a:off x="48" y="3018125"/>
            <a:ext cx="1207278" cy="1713447"/>
          </a:xfrm>
          <a:custGeom>
            <a:rect b="b" l="l" r="r" t="t"/>
            <a:pathLst>
              <a:path extrusionOk="0" h="63461" w="44714">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2"/>
          <p:cNvSpPr/>
          <p:nvPr/>
        </p:nvSpPr>
        <p:spPr>
          <a:xfrm flipH="1">
            <a:off x="512936" y="3459406"/>
            <a:ext cx="595053" cy="520344"/>
          </a:xfrm>
          <a:custGeom>
            <a:rect b="b" l="l" r="r" t="t"/>
            <a:pathLst>
              <a:path extrusionOk="0" h="19272" w="22039">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2"/>
          <p:cNvSpPr/>
          <p:nvPr/>
        </p:nvSpPr>
        <p:spPr>
          <a:xfrm>
            <a:off x="-48425" y="-1292850"/>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2"/>
          <p:cNvSpPr/>
          <p:nvPr/>
        </p:nvSpPr>
        <p:spPr>
          <a:xfrm>
            <a:off x="-49300" y="966550"/>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981" name="Shape 981"/>
        <p:cNvGrpSpPr/>
        <p:nvPr/>
      </p:nvGrpSpPr>
      <p:grpSpPr>
        <a:xfrm>
          <a:off x="0" y="0"/>
          <a:ext cx="0" cy="0"/>
          <a:chOff x="0" y="0"/>
          <a:chExt cx="0" cy="0"/>
        </a:xfrm>
      </p:grpSpPr>
      <p:sp>
        <p:nvSpPr>
          <p:cNvPr id="982" name="Google Shape;982;p93"/>
          <p:cNvSpPr/>
          <p:nvPr/>
        </p:nvSpPr>
        <p:spPr>
          <a:xfrm flipH="1" rot="10800000">
            <a:off x="7517437" y="4250066"/>
            <a:ext cx="503166" cy="909647"/>
          </a:xfrm>
          <a:custGeom>
            <a:rect b="b" l="l" r="r" t="t"/>
            <a:pathLst>
              <a:path extrusionOk="0" h="45471" w="25152">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3"/>
          <p:cNvSpPr/>
          <p:nvPr/>
        </p:nvSpPr>
        <p:spPr>
          <a:xfrm flipH="1" rot="10800000">
            <a:off x="7929992" y="4571627"/>
            <a:ext cx="439470" cy="594449"/>
          </a:xfrm>
          <a:custGeom>
            <a:rect b="b" l="l" r="r" t="t"/>
            <a:pathLst>
              <a:path extrusionOk="0" h="29715" w="21968">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3"/>
          <p:cNvSpPr/>
          <p:nvPr/>
        </p:nvSpPr>
        <p:spPr>
          <a:xfrm flipH="1" rot="10800000">
            <a:off x="6962268" y="4226313"/>
            <a:ext cx="434529" cy="276729"/>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3"/>
          <p:cNvSpPr/>
          <p:nvPr/>
        </p:nvSpPr>
        <p:spPr>
          <a:xfrm flipH="1" rot="10800000">
            <a:off x="6892931" y="4769795"/>
            <a:ext cx="322701" cy="457154"/>
          </a:xfrm>
          <a:custGeom>
            <a:rect b="b" l="l" r="r" t="t"/>
            <a:pathLst>
              <a:path extrusionOk="0" h="22852" w="16131">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3"/>
          <p:cNvSpPr/>
          <p:nvPr/>
        </p:nvSpPr>
        <p:spPr>
          <a:xfrm flipH="1" rot="10800000">
            <a:off x="7857115" y="4285154"/>
            <a:ext cx="1314088" cy="954519"/>
          </a:xfrm>
          <a:custGeom>
            <a:rect b="b" l="l" r="r" t="t"/>
            <a:pathLst>
              <a:path extrusionOk="0" h="47714" w="65688">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3"/>
          <p:cNvSpPr/>
          <p:nvPr/>
        </p:nvSpPr>
        <p:spPr>
          <a:xfrm flipH="1" rot="10800000">
            <a:off x="6897873" y="4225493"/>
            <a:ext cx="801800" cy="1286682"/>
          </a:xfrm>
          <a:custGeom>
            <a:rect b="b" l="l" r="r" t="t"/>
            <a:pathLst>
              <a:path extrusionOk="0" h="64318" w="4008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3"/>
          <p:cNvSpPr/>
          <p:nvPr/>
        </p:nvSpPr>
        <p:spPr>
          <a:xfrm flipH="1" rot="10800000">
            <a:off x="-61900" y="-16512"/>
            <a:ext cx="1783750" cy="545675"/>
          </a:xfrm>
          <a:custGeom>
            <a:rect b="b" l="l" r="r" t="t"/>
            <a:pathLst>
              <a:path extrusionOk="0" h="21827" w="7135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3"/>
          <p:cNvSpPr/>
          <p:nvPr/>
        </p:nvSpPr>
        <p:spPr>
          <a:xfrm flipH="1" rot="10800000">
            <a:off x="1110725" y="147963"/>
            <a:ext cx="543025" cy="345825"/>
          </a:xfrm>
          <a:custGeom>
            <a:rect b="b" l="l" r="r" t="t"/>
            <a:pathLst>
              <a:path extrusionOk="0" h="13833" w="21721">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990" name="Shape 990"/>
        <p:cNvGrpSpPr/>
        <p:nvPr/>
      </p:nvGrpSpPr>
      <p:grpSpPr>
        <a:xfrm>
          <a:off x="0" y="0"/>
          <a:ext cx="0" cy="0"/>
          <a:chOff x="0" y="0"/>
          <a:chExt cx="0" cy="0"/>
        </a:xfrm>
      </p:grpSpPr>
      <p:grpSp>
        <p:nvGrpSpPr>
          <p:cNvPr id="991" name="Google Shape;991;p94"/>
          <p:cNvGrpSpPr/>
          <p:nvPr/>
        </p:nvGrpSpPr>
        <p:grpSpPr>
          <a:xfrm rot="5400000">
            <a:off x="8425408" y="-1217177"/>
            <a:ext cx="900907" cy="3335276"/>
            <a:chOff x="2810675" y="1400175"/>
            <a:chExt cx="1201850" cy="2625375"/>
          </a:xfrm>
        </p:grpSpPr>
        <p:sp>
          <p:nvSpPr>
            <p:cNvPr id="992" name="Google Shape;992;p94"/>
            <p:cNvSpPr/>
            <p:nvPr/>
          </p:nvSpPr>
          <p:spPr>
            <a:xfrm>
              <a:off x="2811550" y="1400175"/>
              <a:ext cx="1200975" cy="2428325"/>
            </a:xfrm>
            <a:custGeom>
              <a:rect b="b" l="l" r="r" t="t"/>
              <a:pathLst>
                <a:path extrusionOk="0" h="97133" w="48039">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4"/>
            <p:cNvSpPr/>
            <p:nvPr/>
          </p:nvSpPr>
          <p:spPr>
            <a:xfrm>
              <a:off x="2810675" y="3659575"/>
              <a:ext cx="374100" cy="365975"/>
            </a:xfrm>
            <a:custGeom>
              <a:rect b="b" l="l" r="r" t="t"/>
              <a:pathLst>
                <a:path extrusionOk="0" h="14639" w="14964">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94"/>
          <p:cNvSpPr/>
          <p:nvPr/>
        </p:nvSpPr>
        <p:spPr>
          <a:xfrm rot="-3827617">
            <a:off x="6721359" y="-364131"/>
            <a:ext cx="713401" cy="893601"/>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4"/>
          <p:cNvSpPr/>
          <p:nvPr/>
        </p:nvSpPr>
        <p:spPr>
          <a:xfrm flipH="1" rot="10800000">
            <a:off x="-304675" y="4429302"/>
            <a:ext cx="1493675" cy="754900"/>
          </a:xfrm>
          <a:custGeom>
            <a:rect b="b" l="l" r="r" t="t"/>
            <a:pathLst>
              <a:path extrusionOk="0" h="30196" w="59747">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4"/>
          <p:cNvSpPr/>
          <p:nvPr/>
        </p:nvSpPr>
        <p:spPr>
          <a:xfrm flipH="1" rot="10800000">
            <a:off x="902450" y="4890577"/>
            <a:ext cx="385600" cy="293625"/>
          </a:xfrm>
          <a:custGeom>
            <a:rect b="b" l="l" r="r" t="t"/>
            <a:pathLst>
              <a:path extrusionOk="0" h="11745" w="15424">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997" name="Shape 997"/>
        <p:cNvGrpSpPr/>
        <p:nvPr/>
      </p:nvGrpSpPr>
      <p:grpSpPr>
        <a:xfrm>
          <a:off x="0" y="0"/>
          <a:ext cx="0" cy="0"/>
          <a:chOff x="0" y="0"/>
          <a:chExt cx="0" cy="0"/>
        </a:xfrm>
      </p:grpSpPr>
      <p:grpSp>
        <p:nvGrpSpPr>
          <p:cNvPr id="998" name="Google Shape;998;p95"/>
          <p:cNvGrpSpPr/>
          <p:nvPr/>
        </p:nvGrpSpPr>
        <p:grpSpPr>
          <a:xfrm flipH="1">
            <a:off x="-276682" y="3505591"/>
            <a:ext cx="1985861" cy="1765938"/>
            <a:chOff x="3033525" y="2679425"/>
            <a:chExt cx="1834175" cy="1631050"/>
          </a:xfrm>
        </p:grpSpPr>
        <p:sp>
          <p:nvSpPr>
            <p:cNvPr id="999" name="Google Shape;999;p95"/>
            <p:cNvSpPr/>
            <p:nvPr/>
          </p:nvSpPr>
          <p:spPr>
            <a:xfrm>
              <a:off x="4141625" y="2679425"/>
              <a:ext cx="720750" cy="504975"/>
            </a:xfrm>
            <a:custGeom>
              <a:rect b="b" l="l" r="r" t="t"/>
              <a:pathLst>
                <a:path extrusionOk="0" h="20199" w="2883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5"/>
            <p:cNvSpPr/>
            <p:nvPr/>
          </p:nvSpPr>
          <p:spPr>
            <a:xfrm>
              <a:off x="3400525" y="2784075"/>
              <a:ext cx="1467175" cy="1526400"/>
            </a:xfrm>
            <a:custGeom>
              <a:rect b="b" l="l" r="r" t="t"/>
              <a:pathLst>
                <a:path extrusionOk="0" h="61056" w="58687">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5"/>
            <p:cNvSpPr/>
            <p:nvPr/>
          </p:nvSpPr>
          <p:spPr>
            <a:xfrm>
              <a:off x="3033525" y="4024550"/>
              <a:ext cx="520900" cy="285925"/>
            </a:xfrm>
            <a:custGeom>
              <a:rect b="b" l="l" r="r" t="t"/>
              <a:pathLst>
                <a:path extrusionOk="0" h="11437" w="20836">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95"/>
          <p:cNvSpPr/>
          <p:nvPr/>
        </p:nvSpPr>
        <p:spPr>
          <a:xfrm>
            <a:off x="8313925" y="1595550"/>
            <a:ext cx="587225" cy="359950"/>
          </a:xfrm>
          <a:custGeom>
            <a:rect b="b" l="l" r="r" t="t"/>
            <a:pathLst>
              <a:path extrusionOk="0" h="14398" w="23489">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5"/>
          <p:cNvSpPr/>
          <p:nvPr/>
        </p:nvSpPr>
        <p:spPr>
          <a:xfrm>
            <a:off x="8119375" y="285825"/>
            <a:ext cx="1039125" cy="1679150"/>
          </a:xfrm>
          <a:custGeom>
            <a:rect b="b" l="l" r="r" t="t"/>
            <a:pathLst>
              <a:path extrusionOk="0" h="67166" w="41565">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5"/>
          <p:cNvSpPr/>
          <p:nvPr/>
        </p:nvSpPr>
        <p:spPr>
          <a:xfrm>
            <a:off x="7689575" y="0"/>
            <a:ext cx="979000" cy="893650"/>
          </a:xfrm>
          <a:custGeom>
            <a:rect b="b" l="l" r="r" t="t"/>
            <a:pathLst>
              <a:path extrusionOk="0" h="35746" w="3916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5"/>
          <p:cNvSpPr/>
          <p:nvPr/>
        </p:nvSpPr>
        <p:spPr>
          <a:xfrm>
            <a:off x="8171550" y="336250"/>
            <a:ext cx="508525" cy="535925"/>
          </a:xfrm>
          <a:custGeom>
            <a:rect b="b" l="l" r="r" t="t"/>
            <a:pathLst>
              <a:path extrusionOk="0" h="21437" w="20341">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2.xml"/><Relationship Id="rId20" Type="http://schemas.openxmlformats.org/officeDocument/2006/relationships/slideLayout" Target="../slideLayouts/slideLayout32.xml"/><Relationship Id="rId41" Type="http://schemas.openxmlformats.org/officeDocument/2006/relationships/theme" Target="../theme/theme3.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slideLayout" Target="../slideLayouts/slideLayout47.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37" Type="http://schemas.openxmlformats.org/officeDocument/2006/relationships/slideLayout" Target="../slideLayouts/slideLayout49.xml"/><Relationship Id="rId14" Type="http://schemas.openxmlformats.org/officeDocument/2006/relationships/slideLayout" Target="../slideLayouts/slideLayout26.xml"/><Relationship Id="rId36" Type="http://schemas.openxmlformats.org/officeDocument/2006/relationships/slideLayout" Target="../slideLayouts/slideLayout48.xml"/><Relationship Id="rId17" Type="http://schemas.openxmlformats.org/officeDocument/2006/relationships/slideLayout" Target="../slideLayouts/slideLayout29.xml"/><Relationship Id="rId39" Type="http://schemas.openxmlformats.org/officeDocument/2006/relationships/slideLayout" Target="../slideLayouts/slideLayout51.xml"/><Relationship Id="rId16" Type="http://schemas.openxmlformats.org/officeDocument/2006/relationships/slideLayout" Target="../slideLayouts/slideLayout28.xml"/><Relationship Id="rId38" Type="http://schemas.openxmlformats.org/officeDocument/2006/relationships/slideLayout" Target="../slideLayouts/slideLayout50.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92.xml"/><Relationship Id="rId20" Type="http://schemas.openxmlformats.org/officeDocument/2006/relationships/slideLayout" Target="../slideLayouts/slideLayout72.xml"/><Relationship Id="rId41" Type="http://schemas.openxmlformats.org/officeDocument/2006/relationships/theme" Target="../theme/theme4.xml"/><Relationship Id="rId22" Type="http://schemas.openxmlformats.org/officeDocument/2006/relationships/slideLayout" Target="../slideLayouts/slideLayout74.xml"/><Relationship Id="rId21" Type="http://schemas.openxmlformats.org/officeDocument/2006/relationships/slideLayout" Target="../slideLayouts/slideLayout73.xml"/><Relationship Id="rId24" Type="http://schemas.openxmlformats.org/officeDocument/2006/relationships/slideLayout" Target="../slideLayouts/slideLayout76.xml"/><Relationship Id="rId23" Type="http://schemas.openxmlformats.org/officeDocument/2006/relationships/slideLayout" Target="../slideLayouts/slideLayout75.xml"/><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9" Type="http://schemas.openxmlformats.org/officeDocument/2006/relationships/slideLayout" Target="../slideLayouts/slideLayout61.xml"/><Relationship Id="rId26" Type="http://schemas.openxmlformats.org/officeDocument/2006/relationships/slideLayout" Target="../slideLayouts/slideLayout78.xml"/><Relationship Id="rId25" Type="http://schemas.openxmlformats.org/officeDocument/2006/relationships/slideLayout" Target="../slideLayouts/slideLayout77.xml"/><Relationship Id="rId28" Type="http://schemas.openxmlformats.org/officeDocument/2006/relationships/slideLayout" Target="../slideLayouts/slideLayout80.xml"/><Relationship Id="rId27" Type="http://schemas.openxmlformats.org/officeDocument/2006/relationships/slideLayout" Target="../slideLayouts/slideLayout79.xml"/><Relationship Id="rId5" Type="http://schemas.openxmlformats.org/officeDocument/2006/relationships/slideLayout" Target="../slideLayouts/slideLayout57.xml"/><Relationship Id="rId6" Type="http://schemas.openxmlformats.org/officeDocument/2006/relationships/slideLayout" Target="../slideLayouts/slideLayout58.xml"/><Relationship Id="rId29" Type="http://schemas.openxmlformats.org/officeDocument/2006/relationships/slideLayout" Target="../slideLayouts/slideLayout81.xml"/><Relationship Id="rId7" Type="http://schemas.openxmlformats.org/officeDocument/2006/relationships/slideLayout" Target="../slideLayouts/slideLayout59.xml"/><Relationship Id="rId8" Type="http://schemas.openxmlformats.org/officeDocument/2006/relationships/slideLayout" Target="../slideLayouts/slideLayout60.xml"/><Relationship Id="rId31" Type="http://schemas.openxmlformats.org/officeDocument/2006/relationships/slideLayout" Target="../slideLayouts/slideLayout83.xml"/><Relationship Id="rId30" Type="http://schemas.openxmlformats.org/officeDocument/2006/relationships/slideLayout" Target="../slideLayouts/slideLayout82.xml"/><Relationship Id="rId11" Type="http://schemas.openxmlformats.org/officeDocument/2006/relationships/slideLayout" Target="../slideLayouts/slideLayout63.xml"/><Relationship Id="rId33" Type="http://schemas.openxmlformats.org/officeDocument/2006/relationships/slideLayout" Target="../slideLayouts/slideLayout85.xml"/><Relationship Id="rId10" Type="http://schemas.openxmlformats.org/officeDocument/2006/relationships/slideLayout" Target="../slideLayouts/slideLayout62.xml"/><Relationship Id="rId32" Type="http://schemas.openxmlformats.org/officeDocument/2006/relationships/slideLayout" Target="../slideLayouts/slideLayout84.xml"/><Relationship Id="rId13" Type="http://schemas.openxmlformats.org/officeDocument/2006/relationships/slideLayout" Target="../slideLayouts/slideLayout65.xml"/><Relationship Id="rId35" Type="http://schemas.openxmlformats.org/officeDocument/2006/relationships/slideLayout" Target="../slideLayouts/slideLayout87.xml"/><Relationship Id="rId12" Type="http://schemas.openxmlformats.org/officeDocument/2006/relationships/slideLayout" Target="../slideLayouts/slideLayout64.xml"/><Relationship Id="rId34" Type="http://schemas.openxmlformats.org/officeDocument/2006/relationships/slideLayout" Target="../slideLayouts/slideLayout86.xml"/><Relationship Id="rId15" Type="http://schemas.openxmlformats.org/officeDocument/2006/relationships/slideLayout" Target="../slideLayouts/slideLayout67.xml"/><Relationship Id="rId37" Type="http://schemas.openxmlformats.org/officeDocument/2006/relationships/slideLayout" Target="../slideLayouts/slideLayout89.xml"/><Relationship Id="rId14" Type="http://schemas.openxmlformats.org/officeDocument/2006/relationships/slideLayout" Target="../slideLayouts/slideLayout66.xml"/><Relationship Id="rId36" Type="http://schemas.openxmlformats.org/officeDocument/2006/relationships/slideLayout" Target="../slideLayouts/slideLayout88.xml"/><Relationship Id="rId17" Type="http://schemas.openxmlformats.org/officeDocument/2006/relationships/slideLayout" Target="../slideLayouts/slideLayout69.xml"/><Relationship Id="rId39" Type="http://schemas.openxmlformats.org/officeDocument/2006/relationships/slideLayout" Target="../slideLayouts/slideLayout91.xml"/><Relationship Id="rId16" Type="http://schemas.openxmlformats.org/officeDocument/2006/relationships/slideLayout" Target="../slideLayouts/slideLayout68.xml"/><Relationship Id="rId38" Type="http://schemas.openxmlformats.org/officeDocument/2006/relationships/slideLayout" Target="../slideLayouts/slideLayout90.xml"/><Relationship Id="rId19" Type="http://schemas.openxmlformats.org/officeDocument/2006/relationships/slideLayout" Target="../slideLayouts/slideLayout71.xml"/><Relationship Id="rId1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716250" y="543200"/>
            <a:ext cx="7711500" cy="47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alanquin SemiBold"/>
              <a:buNone/>
              <a:defRPr sz="3000">
                <a:solidFill>
                  <a:schemeClr val="dk1"/>
                </a:solidFill>
                <a:latin typeface="Palanquin SemiBold"/>
                <a:ea typeface="Palanquin SemiBold"/>
                <a:cs typeface="Palanquin SemiBold"/>
                <a:sym typeface="Palanquin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8" name="Google Shape;68;p14"/>
          <p:cNvSpPr txBox="1"/>
          <p:nvPr>
            <p:ph idx="1" type="body"/>
          </p:nvPr>
        </p:nvSpPr>
        <p:spPr>
          <a:xfrm>
            <a:off x="716250" y="1701675"/>
            <a:ext cx="7711500" cy="2867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36" name="Shape 536"/>
        <p:cNvGrpSpPr/>
        <p:nvPr/>
      </p:nvGrpSpPr>
      <p:grpSpPr>
        <a:xfrm>
          <a:off x="0" y="0"/>
          <a:ext cx="0" cy="0"/>
          <a:chOff x="0" y="0"/>
          <a:chExt cx="0" cy="0"/>
        </a:xfrm>
      </p:grpSpPr>
      <p:sp>
        <p:nvSpPr>
          <p:cNvPr id="537" name="Google Shape;537;p55"/>
          <p:cNvSpPr txBox="1"/>
          <p:nvPr>
            <p:ph type="title"/>
          </p:nvPr>
        </p:nvSpPr>
        <p:spPr>
          <a:xfrm>
            <a:off x="716250" y="543200"/>
            <a:ext cx="7711500" cy="47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alanquin SemiBold"/>
              <a:buNone/>
              <a:defRPr sz="3000">
                <a:solidFill>
                  <a:schemeClr val="dk1"/>
                </a:solidFill>
                <a:latin typeface="Palanquin SemiBold"/>
                <a:ea typeface="Palanquin SemiBold"/>
                <a:cs typeface="Palanquin SemiBold"/>
                <a:sym typeface="Palanquin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8" name="Google Shape;538;p55"/>
          <p:cNvSpPr txBox="1"/>
          <p:nvPr>
            <p:ph idx="1" type="body"/>
          </p:nvPr>
        </p:nvSpPr>
        <p:spPr>
          <a:xfrm>
            <a:off x="716250" y="1701675"/>
            <a:ext cx="7711500" cy="2867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5.xml"/><Relationship Id="rId3" Type="http://schemas.openxmlformats.org/officeDocument/2006/relationships/hyperlink" Target="http://drive.google.com/file/d/1Nxbsu7-i8sFKhTgU3hb0QjNCf0nsC5D6/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96"/>
          <p:cNvSpPr txBox="1"/>
          <p:nvPr>
            <p:ph type="ctrTitle"/>
          </p:nvPr>
        </p:nvSpPr>
        <p:spPr>
          <a:xfrm flipH="1">
            <a:off x="1081800" y="1369975"/>
            <a:ext cx="6980400" cy="19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SmartSlides Implementation Studio</a:t>
            </a:r>
            <a:endParaRPr sz="5100"/>
          </a:p>
        </p:txBody>
      </p:sp>
      <p:sp>
        <p:nvSpPr>
          <p:cNvPr id="1011" name="Google Shape;1011;p96"/>
          <p:cNvSpPr txBox="1"/>
          <p:nvPr>
            <p:ph idx="1" type="subTitle"/>
          </p:nvPr>
        </p:nvSpPr>
        <p:spPr>
          <a:xfrm>
            <a:off x="2584800" y="3273475"/>
            <a:ext cx="3974400" cy="7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Gaby Ecanow, Marlena Gomez, Gila Schein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97"/>
          <p:cNvSpPr txBox="1"/>
          <p:nvPr>
            <p:ph type="title"/>
          </p:nvPr>
        </p:nvSpPr>
        <p:spPr>
          <a:xfrm>
            <a:off x="716250" y="540875"/>
            <a:ext cx="3738000" cy="11178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System Inputs</a:t>
            </a:r>
            <a:endParaRPr/>
          </a:p>
        </p:txBody>
      </p:sp>
      <p:sp>
        <p:nvSpPr>
          <p:cNvPr id="1017" name="Google Shape;1017;p97"/>
          <p:cNvSpPr/>
          <p:nvPr/>
        </p:nvSpPr>
        <p:spPr>
          <a:xfrm>
            <a:off x="1126450" y="1292100"/>
            <a:ext cx="3349800" cy="3588000"/>
          </a:xfrm>
          <a:prstGeom prst="roundRect">
            <a:avLst>
              <a:gd fmla="val 16667" name="adj"/>
            </a:avLst>
          </a:prstGeom>
          <a:solidFill>
            <a:schemeClr val="lt1"/>
          </a:solidFill>
          <a:ln cap="flat" cmpd="sng" w="2857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solidFill>
                  <a:schemeClr val="dk1"/>
                </a:solidFill>
                <a:latin typeface="Lato"/>
                <a:ea typeface="Lato"/>
                <a:cs typeface="Lato"/>
                <a:sym typeface="Lato"/>
              </a:rPr>
              <a:t>Speech Commands</a:t>
            </a:r>
            <a:endParaRPr b="1" sz="1700">
              <a:solidFill>
                <a:schemeClr val="dk1"/>
              </a:solidFill>
              <a:latin typeface="Lato"/>
              <a:ea typeface="Lato"/>
              <a:cs typeface="Lato"/>
              <a:sym typeface="Lato"/>
            </a:endParaRPr>
          </a:p>
          <a:p>
            <a:pPr indent="-336550" lvl="0" marL="457200" rtl="0" algn="l">
              <a:lnSpc>
                <a:spcPct val="150000"/>
              </a:lnSpc>
              <a:spcBef>
                <a:spcPts val="1600"/>
              </a:spcBef>
              <a:spcAft>
                <a:spcPts val="0"/>
              </a:spcAft>
              <a:buClr>
                <a:schemeClr val="dk1"/>
              </a:buClr>
              <a:buSzPts val="1700"/>
              <a:buFont typeface="Lato"/>
              <a:buChar char="●"/>
            </a:pPr>
            <a:r>
              <a:rPr b="1" lang="en" sz="1700">
                <a:solidFill>
                  <a:schemeClr val="dk1"/>
                </a:solidFill>
                <a:latin typeface="Lato"/>
                <a:ea typeface="Lato"/>
                <a:cs typeface="Lato"/>
                <a:sym typeface="Lato"/>
              </a:rPr>
              <a:t>Start</a:t>
            </a:r>
            <a:r>
              <a:rPr lang="en" sz="1700">
                <a:solidFill>
                  <a:schemeClr val="dk1"/>
                </a:solidFill>
                <a:latin typeface="Lato"/>
                <a:ea typeface="Lato"/>
                <a:cs typeface="Lato"/>
                <a:sym typeface="Lato"/>
              </a:rPr>
              <a:t> presentation</a:t>
            </a:r>
            <a:endParaRPr sz="1700">
              <a:solidFill>
                <a:schemeClr val="dk1"/>
              </a:solidFill>
              <a:latin typeface="Lato"/>
              <a:ea typeface="Lato"/>
              <a:cs typeface="Lato"/>
              <a:sym typeface="Lato"/>
            </a:endParaRPr>
          </a:p>
          <a:p>
            <a:pPr indent="-336550" lvl="0" marL="457200" rtl="0" algn="l">
              <a:lnSpc>
                <a:spcPct val="150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Cue a </a:t>
            </a:r>
            <a:r>
              <a:rPr b="1" lang="en" sz="1700">
                <a:solidFill>
                  <a:schemeClr val="dk1"/>
                </a:solidFill>
                <a:latin typeface="Lato"/>
                <a:ea typeface="Lato"/>
                <a:cs typeface="Lato"/>
                <a:sym typeface="Lato"/>
              </a:rPr>
              <a:t>laser</a:t>
            </a:r>
            <a:r>
              <a:rPr lang="en" sz="1700">
                <a:solidFill>
                  <a:schemeClr val="dk1"/>
                </a:solidFill>
                <a:latin typeface="Lato"/>
                <a:ea typeface="Lato"/>
                <a:cs typeface="Lato"/>
                <a:sym typeface="Lato"/>
              </a:rPr>
              <a:t> pointer</a:t>
            </a:r>
            <a:endParaRPr sz="1700">
              <a:solidFill>
                <a:schemeClr val="dk1"/>
              </a:solidFill>
              <a:latin typeface="Lato"/>
              <a:ea typeface="Lato"/>
              <a:cs typeface="Lato"/>
              <a:sym typeface="Lato"/>
            </a:endParaRPr>
          </a:p>
          <a:p>
            <a:pPr indent="-336550" lvl="0" marL="457200" rtl="0" algn="l">
              <a:lnSpc>
                <a:spcPct val="150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Create a </a:t>
            </a:r>
            <a:r>
              <a:rPr b="1" lang="en" sz="1700">
                <a:solidFill>
                  <a:schemeClr val="dk1"/>
                </a:solidFill>
                <a:latin typeface="Lato"/>
                <a:ea typeface="Lato"/>
                <a:cs typeface="Lato"/>
                <a:sym typeface="Lato"/>
              </a:rPr>
              <a:t>circle</a:t>
            </a:r>
            <a:endParaRPr b="1" sz="1700">
              <a:solidFill>
                <a:schemeClr val="dk1"/>
              </a:solidFill>
              <a:latin typeface="Lato"/>
              <a:ea typeface="Lato"/>
              <a:cs typeface="Lato"/>
              <a:sym typeface="Lato"/>
            </a:endParaRPr>
          </a:p>
          <a:p>
            <a:pPr indent="-336550" lvl="0" marL="457200" rtl="0" algn="l">
              <a:lnSpc>
                <a:spcPct val="150000"/>
              </a:lnSpc>
              <a:spcBef>
                <a:spcPts val="0"/>
              </a:spcBef>
              <a:spcAft>
                <a:spcPts val="0"/>
              </a:spcAft>
              <a:buClr>
                <a:schemeClr val="dk1"/>
              </a:buClr>
              <a:buSzPts val="1700"/>
              <a:buFont typeface="Lato"/>
              <a:buChar char="●"/>
            </a:pPr>
            <a:r>
              <a:rPr b="1" lang="en" sz="1700">
                <a:solidFill>
                  <a:schemeClr val="dk1"/>
                </a:solidFill>
                <a:latin typeface="Lato"/>
                <a:ea typeface="Lato"/>
                <a:cs typeface="Lato"/>
                <a:sym typeface="Lato"/>
              </a:rPr>
              <a:t>Highlight</a:t>
            </a:r>
            <a:r>
              <a:rPr lang="en" sz="1700">
                <a:solidFill>
                  <a:schemeClr val="dk1"/>
                </a:solidFill>
                <a:latin typeface="Lato"/>
                <a:ea typeface="Lato"/>
                <a:cs typeface="Lato"/>
                <a:sym typeface="Lato"/>
              </a:rPr>
              <a:t> text</a:t>
            </a:r>
            <a:endParaRPr sz="1700">
              <a:solidFill>
                <a:schemeClr val="dk1"/>
              </a:solidFill>
              <a:latin typeface="Lato"/>
              <a:ea typeface="Lato"/>
              <a:cs typeface="Lato"/>
              <a:sym typeface="Lato"/>
            </a:endParaRPr>
          </a:p>
          <a:p>
            <a:pPr indent="0" lvl="0" marL="0" rtl="0" algn="l">
              <a:lnSpc>
                <a:spcPct val="150000"/>
              </a:lnSpc>
              <a:spcBef>
                <a:spcPts val="1600"/>
              </a:spcBef>
              <a:spcAft>
                <a:spcPts val="1600"/>
              </a:spcAft>
              <a:buNone/>
            </a:pPr>
            <a:r>
              <a:t/>
            </a:r>
            <a:endParaRPr sz="1700">
              <a:solidFill>
                <a:schemeClr val="dk1"/>
              </a:solidFill>
              <a:latin typeface="Lato"/>
              <a:ea typeface="Lato"/>
              <a:cs typeface="Lato"/>
              <a:sym typeface="Lato"/>
            </a:endParaRPr>
          </a:p>
        </p:txBody>
      </p:sp>
      <p:pic>
        <p:nvPicPr>
          <p:cNvPr id="1018" name="Google Shape;1018;p97"/>
          <p:cNvPicPr preferRelativeResize="0"/>
          <p:nvPr/>
        </p:nvPicPr>
        <p:blipFill>
          <a:blip r:embed="rId3">
            <a:alphaModFix/>
          </a:blip>
          <a:stretch>
            <a:fillRect/>
          </a:stretch>
        </p:blipFill>
        <p:spPr>
          <a:xfrm>
            <a:off x="2292488" y="3927837"/>
            <a:ext cx="1017725" cy="682250"/>
          </a:xfrm>
          <a:prstGeom prst="rect">
            <a:avLst/>
          </a:prstGeom>
          <a:noFill/>
          <a:ln>
            <a:noFill/>
          </a:ln>
        </p:spPr>
      </p:pic>
      <p:sp>
        <p:nvSpPr>
          <p:cNvPr id="1019" name="Google Shape;1019;p97"/>
          <p:cNvSpPr/>
          <p:nvPr/>
        </p:nvSpPr>
        <p:spPr>
          <a:xfrm>
            <a:off x="4667746" y="1292100"/>
            <a:ext cx="3349800" cy="3588000"/>
          </a:xfrm>
          <a:prstGeom prst="roundRect">
            <a:avLst>
              <a:gd fmla="val 16667" name="adj"/>
            </a:avLst>
          </a:prstGeom>
          <a:solidFill>
            <a:schemeClr val="lt1"/>
          </a:solidFill>
          <a:ln cap="flat" cmpd="sng" w="2857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solidFill>
                  <a:schemeClr val="dk1"/>
                </a:solidFill>
                <a:latin typeface="Lato"/>
                <a:ea typeface="Lato"/>
                <a:cs typeface="Lato"/>
                <a:sym typeface="Lato"/>
              </a:rPr>
              <a:t>Gesture Commands</a:t>
            </a:r>
            <a:endParaRPr b="1" sz="1700">
              <a:solidFill>
                <a:schemeClr val="dk1"/>
              </a:solidFill>
              <a:latin typeface="Lato"/>
              <a:ea typeface="Lato"/>
              <a:cs typeface="Lato"/>
              <a:sym typeface="Lato"/>
            </a:endParaRPr>
          </a:p>
          <a:p>
            <a:pPr indent="-336550" lvl="0" marL="457200" rtl="0" algn="l">
              <a:lnSpc>
                <a:spcPct val="150000"/>
              </a:lnSpc>
              <a:spcBef>
                <a:spcPts val="1600"/>
              </a:spcBef>
              <a:spcAft>
                <a:spcPts val="0"/>
              </a:spcAft>
              <a:buClr>
                <a:schemeClr val="dk1"/>
              </a:buClr>
              <a:buSzPts val="1700"/>
              <a:buFont typeface="Lato"/>
              <a:buChar char="●"/>
            </a:pPr>
            <a:r>
              <a:rPr lang="en" sz="1700">
                <a:solidFill>
                  <a:schemeClr val="dk1"/>
                </a:solidFill>
                <a:latin typeface="Lato"/>
                <a:ea typeface="Lato"/>
                <a:cs typeface="Lato"/>
                <a:sym typeface="Lato"/>
              </a:rPr>
              <a:t>Control the laser pointer</a:t>
            </a:r>
            <a:endParaRPr sz="1700">
              <a:solidFill>
                <a:schemeClr val="dk1"/>
              </a:solidFill>
              <a:latin typeface="Lato"/>
              <a:ea typeface="Lato"/>
              <a:cs typeface="Lato"/>
              <a:sym typeface="Lato"/>
            </a:endParaRPr>
          </a:p>
          <a:p>
            <a:pPr indent="-336550" lvl="0" marL="457200" rtl="0" algn="l">
              <a:lnSpc>
                <a:spcPct val="150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Swipe up with right/left hands to navigate slides forward and backwards</a:t>
            </a:r>
            <a:endParaRPr sz="1700">
              <a:solidFill>
                <a:schemeClr val="dk1"/>
              </a:solidFill>
              <a:latin typeface="Lato"/>
              <a:ea typeface="Lato"/>
              <a:cs typeface="Lato"/>
              <a:sym typeface="Lato"/>
            </a:endParaRPr>
          </a:p>
          <a:p>
            <a:pPr indent="0" lvl="0" marL="0" rtl="0" algn="l">
              <a:lnSpc>
                <a:spcPct val="150000"/>
              </a:lnSpc>
              <a:spcBef>
                <a:spcPts val="1600"/>
              </a:spcBef>
              <a:spcAft>
                <a:spcPts val="1600"/>
              </a:spcAft>
              <a:buNone/>
            </a:pPr>
            <a:r>
              <a:t/>
            </a:r>
            <a:endParaRPr sz="1700">
              <a:solidFill>
                <a:schemeClr val="dk1"/>
              </a:solidFill>
              <a:latin typeface="Lato"/>
              <a:ea typeface="Lato"/>
              <a:cs typeface="Lato"/>
              <a:sym typeface="Lato"/>
            </a:endParaRPr>
          </a:p>
        </p:txBody>
      </p:sp>
      <p:pic>
        <p:nvPicPr>
          <p:cNvPr id="1020" name="Google Shape;1020;p97"/>
          <p:cNvPicPr preferRelativeResize="0"/>
          <p:nvPr/>
        </p:nvPicPr>
        <p:blipFill>
          <a:blip r:embed="rId4">
            <a:alphaModFix/>
          </a:blip>
          <a:stretch>
            <a:fillRect/>
          </a:stretch>
        </p:blipFill>
        <p:spPr>
          <a:xfrm>
            <a:off x="6051048" y="3851361"/>
            <a:ext cx="583214" cy="83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98"/>
          <p:cNvSpPr/>
          <p:nvPr/>
        </p:nvSpPr>
        <p:spPr>
          <a:xfrm rot="5400000">
            <a:off x="6788675" y="1892900"/>
            <a:ext cx="1592650" cy="1383800"/>
          </a:xfrm>
          <a:prstGeom prst="flowChartPredefinedProcess">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8"/>
          <p:cNvSpPr txBox="1"/>
          <p:nvPr>
            <p:ph type="title"/>
          </p:nvPr>
        </p:nvSpPr>
        <p:spPr>
          <a:xfrm>
            <a:off x="716250" y="540875"/>
            <a:ext cx="3738000" cy="11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Slides Integration</a:t>
            </a:r>
            <a:endParaRPr/>
          </a:p>
        </p:txBody>
      </p:sp>
      <p:pic>
        <p:nvPicPr>
          <p:cNvPr id="1027" name="Google Shape;1027;p98"/>
          <p:cNvPicPr preferRelativeResize="0"/>
          <p:nvPr/>
        </p:nvPicPr>
        <p:blipFill>
          <a:blip r:embed="rId3">
            <a:alphaModFix/>
          </a:blip>
          <a:stretch>
            <a:fillRect/>
          </a:stretch>
        </p:blipFill>
        <p:spPr>
          <a:xfrm>
            <a:off x="230725" y="1658675"/>
            <a:ext cx="1962450" cy="1888899"/>
          </a:xfrm>
          <a:prstGeom prst="rect">
            <a:avLst/>
          </a:prstGeom>
          <a:noFill/>
          <a:ln>
            <a:noFill/>
          </a:ln>
        </p:spPr>
      </p:pic>
      <p:pic>
        <p:nvPicPr>
          <p:cNvPr id="1028" name="Google Shape;1028;p98"/>
          <p:cNvPicPr preferRelativeResize="0"/>
          <p:nvPr/>
        </p:nvPicPr>
        <p:blipFill>
          <a:blip r:embed="rId4">
            <a:alphaModFix/>
          </a:blip>
          <a:stretch>
            <a:fillRect/>
          </a:stretch>
        </p:blipFill>
        <p:spPr>
          <a:xfrm>
            <a:off x="2583475" y="1901450"/>
            <a:ext cx="1322750" cy="1229750"/>
          </a:xfrm>
          <a:prstGeom prst="rect">
            <a:avLst/>
          </a:prstGeom>
          <a:noFill/>
          <a:ln>
            <a:noFill/>
          </a:ln>
        </p:spPr>
      </p:pic>
      <p:pic>
        <p:nvPicPr>
          <p:cNvPr id="1029" name="Google Shape;1029;p98"/>
          <p:cNvPicPr preferRelativeResize="0"/>
          <p:nvPr/>
        </p:nvPicPr>
        <p:blipFill>
          <a:blip r:embed="rId5">
            <a:alphaModFix/>
          </a:blip>
          <a:stretch>
            <a:fillRect/>
          </a:stretch>
        </p:blipFill>
        <p:spPr>
          <a:xfrm>
            <a:off x="4841650" y="1854950"/>
            <a:ext cx="1322750" cy="1322750"/>
          </a:xfrm>
          <a:prstGeom prst="rect">
            <a:avLst/>
          </a:prstGeom>
          <a:noFill/>
          <a:ln>
            <a:noFill/>
          </a:ln>
        </p:spPr>
      </p:pic>
      <p:sp>
        <p:nvSpPr>
          <p:cNvPr id="1030" name="Google Shape;1030;p98"/>
          <p:cNvSpPr txBox="1"/>
          <p:nvPr>
            <p:ph type="title"/>
          </p:nvPr>
        </p:nvSpPr>
        <p:spPr>
          <a:xfrm>
            <a:off x="7042338" y="1798375"/>
            <a:ext cx="737100" cy="12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chemeClr val="dk2"/>
                </a:solidFill>
                <a:latin typeface="Barlow"/>
                <a:ea typeface="Barlow"/>
                <a:cs typeface="Barlow"/>
                <a:sym typeface="Barlow"/>
              </a:rPr>
              <a:t>S</a:t>
            </a:r>
            <a:endParaRPr b="1" sz="7500">
              <a:solidFill>
                <a:schemeClr val="dk2"/>
              </a:solidFill>
              <a:latin typeface="Barlow"/>
              <a:ea typeface="Barlow"/>
              <a:cs typeface="Barlow"/>
              <a:sym typeface="Barlow"/>
            </a:endParaRPr>
          </a:p>
        </p:txBody>
      </p:sp>
      <p:sp>
        <p:nvSpPr>
          <p:cNvPr id="1031" name="Google Shape;1031;p98"/>
          <p:cNvSpPr txBox="1"/>
          <p:nvPr>
            <p:ph type="title"/>
          </p:nvPr>
        </p:nvSpPr>
        <p:spPr>
          <a:xfrm>
            <a:off x="7390563" y="2004575"/>
            <a:ext cx="737100" cy="12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500">
                <a:solidFill>
                  <a:schemeClr val="accent5"/>
                </a:solidFill>
                <a:latin typeface="Barlow"/>
                <a:ea typeface="Barlow"/>
                <a:cs typeface="Barlow"/>
                <a:sym typeface="Barlow"/>
              </a:rPr>
              <a:t>S</a:t>
            </a:r>
            <a:endParaRPr b="1" sz="7500">
              <a:solidFill>
                <a:schemeClr val="accent5"/>
              </a:solidFill>
              <a:latin typeface="Barlow"/>
              <a:ea typeface="Barlow"/>
              <a:cs typeface="Barlow"/>
              <a:sym typeface="Barlow"/>
            </a:endParaRPr>
          </a:p>
        </p:txBody>
      </p:sp>
      <p:sp>
        <p:nvSpPr>
          <p:cNvPr id="1032" name="Google Shape;1032;p98"/>
          <p:cNvSpPr txBox="1"/>
          <p:nvPr>
            <p:ph type="title"/>
          </p:nvPr>
        </p:nvSpPr>
        <p:spPr>
          <a:xfrm>
            <a:off x="7059400" y="1674500"/>
            <a:ext cx="1171500" cy="3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595959"/>
                </a:solidFill>
              </a:rPr>
              <a:t>SmartSlides</a:t>
            </a:r>
            <a:endParaRPr sz="1400">
              <a:solidFill>
                <a:srgbClr val="595959"/>
              </a:solidFill>
            </a:endParaRPr>
          </a:p>
        </p:txBody>
      </p:sp>
      <p:sp>
        <p:nvSpPr>
          <p:cNvPr id="1033" name="Google Shape;1033;p98"/>
          <p:cNvSpPr/>
          <p:nvPr/>
        </p:nvSpPr>
        <p:spPr>
          <a:xfrm>
            <a:off x="1188175" y="3455050"/>
            <a:ext cx="1907300" cy="794725"/>
          </a:xfrm>
          <a:custGeom>
            <a:rect b="b" l="l" r="r" t="t"/>
            <a:pathLst>
              <a:path extrusionOk="0" h="31789" w="76292">
                <a:moveTo>
                  <a:pt x="0" y="2501"/>
                </a:moveTo>
                <a:cubicBezTo>
                  <a:pt x="1179" y="9582"/>
                  <a:pt x="4303" y="16812"/>
                  <a:pt x="9380" y="21887"/>
                </a:cubicBezTo>
                <a:cubicBezTo>
                  <a:pt x="18177" y="30679"/>
                  <a:pt x="33584" y="33656"/>
                  <a:pt x="45650" y="30642"/>
                </a:cubicBezTo>
                <a:cubicBezTo>
                  <a:pt x="59664" y="27141"/>
                  <a:pt x="76292" y="14445"/>
                  <a:pt x="76292" y="0"/>
                </a:cubicBezTo>
              </a:path>
            </a:pathLst>
          </a:custGeom>
          <a:noFill/>
          <a:ln cap="flat" cmpd="sng" w="28575">
            <a:solidFill>
              <a:schemeClr val="dk2"/>
            </a:solidFill>
            <a:prstDash val="solid"/>
            <a:round/>
            <a:headEnd len="med" w="med" type="none"/>
            <a:tailEnd len="med" w="med" type="triangle"/>
          </a:ln>
        </p:spPr>
      </p:sp>
      <p:sp>
        <p:nvSpPr>
          <p:cNvPr id="1034" name="Google Shape;1034;p98"/>
          <p:cNvSpPr/>
          <p:nvPr/>
        </p:nvSpPr>
        <p:spPr>
          <a:xfrm>
            <a:off x="3294775" y="3455050"/>
            <a:ext cx="1907300" cy="794725"/>
          </a:xfrm>
          <a:custGeom>
            <a:rect b="b" l="l" r="r" t="t"/>
            <a:pathLst>
              <a:path extrusionOk="0" h="31789" w="76292">
                <a:moveTo>
                  <a:pt x="0" y="2501"/>
                </a:moveTo>
                <a:cubicBezTo>
                  <a:pt x="1179" y="9582"/>
                  <a:pt x="4303" y="16812"/>
                  <a:pt x="9380" y="21887"/>
                </a:cubicBezTo>
                <a:cubicBezTo>
                  <a:pt x="18177" y="30679"/>
                  <a:pt x="33584" y="33656"/>
                  <a:pt x="45650" y="30642"/>
                </a:cubicBezTo>
                <a:cubicBezTo>
                  <a:pt x="59664" y="27141"/>
                  <a:pt x="76292" y="14445"/>
                  <a:pt x="76292" y="0"/>
                </a:cubicBezTo>
              </a:path>
            </a:pathLst>
          </a:custGeom>
          <a:noFill/>
          <a:ln cap="flat" cmpd="sng" w="28575">
            <a:solidFill>
              <a:schemeClr val="dk2"/>
            </a:solidFill>
            <a:prstDash val="solid"/>
            <a:round/>
            <a:headEnd len="med" w="med" type="none"/>
            <a:tailEnd len="med" w="med" type="triangle"/>
          </a:ln>
        </p:spPr>
      </p:sp>
      <p:sp>
        <p:nvSpPr>
          <p:cNvPr id="1035" name="Google Shape;1035;p98"/>
          <p:cNvSpPr/>
          <p:nvPr/>
        </p:nvSpPr>
        <p:spPr>
          <a:xfrm>
            <a:off x="5401375" y="3455050"/>
            <a:ext cx="1907300" cy="794725"/>
          </a:xfrm>
          <a:custGeom>
            <a:rect b="b" l="l" r="r" t="t"/>
            <a:pathLst>
              <a:path extrusionOk="0" h="31789" w="76292">
                <a:moveTo>
                  <a:pt x="0" y="2501"/>
                </a:moveTo>
                <a:cubicBezTo>
                  <a:pt x="1179" y="9582"/>
                  <a:pt x="4303" y="16812"/>
                  <a:pt x="9380" y="21887"/>
                </a:cubicBezTo>
                <a:cubicBezTo>
                  <a:pt x="18177" y="30679"/>
                  <a:pt x="33584" y="33656"/>
                  <a:pt x="45650" y="30642"/>
                </a:cubicBezTo>
                <a:cubicBezTo>
                  <a:pt x="59664" y="27141"/>
                  <a:pt x="76292" y="14445"/>
                  <a:pt x="76292" y="0"/>
                </a:cubicBezTo>
              </a:path>
            </a:pathLst>
          </a:custGeom>
          <a:noFill/>
          <a:ln cap="flat" cmpd="sng" w="28575">
            <a:solidFill>
              <a:schemeClr val="dk2"/>
            </a:solidFill>
            <a:prstDash val="solid"/>
            <a:round/>
            <a:headEnd len="med" w="med" type="none"/>
            <a:tailEnd len="med" w="med" type="triangl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99"/>
          <p:cNvSpPr/>
          <p:nvPr/>
        </p:nvSpPr>
        <p:spPr>
          <a:xfrm>
            <a:off x="7340700" y="1514500"/>
            <a:ext cx="1382400" cy="22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9"/>
          <p:cNvSpPr/>
          <p:nvPr/>
        </p:nvSpPr>
        <p:spPr>
          <a:xfrm>
            <a:off x="5437925" y="3950450"/>
            <a:ext cx="1382400" cy="9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9"/>
          <p:cNvSpPr/>
          <p:nvPr/>
        </p:nvSpPr>
        <p:spPr>
          <a:xfrm>
            <a:off x="3455801" y="3922400"/>
            <a:ext cx="1540200" cy="9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9"/>
          <p:cNvSpPr/>
          <p:nvPr/>
        </p:nvSpPr>
        <p:spPr>
          <a:xfrm>
            <a:off x="1386238" y="3922400"/>
            <a:ext cx="1382400" cy="84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9"/>
          <p:cNvSpPr/>
          <p:nvPr/>
        </p:nvSpPr>
        <p:spPr>
          <a:xfrm>
            <a:off x="4439688" y="1048950"/>
            <a:ext cx="1382400" cy="84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9"/>
          <p:cNvSpPr/>
          <p:nvPr/>
        </p:nvSpPr>
        <p:spPr>
          <a:xfrm>
            <a:off x="2458213" y="1048950"/>
            <a:ext cx="1382400" cy="84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6" name="Google Shape;1046;p99"/>
          <p:cNvGrpSpPr/>
          <p:nvPr/>
        </p:nvGrpSpPr>
        <p:grpSpPr>
          <a:xfrm>
            <a:off x="-1735487" y="1000800"/>
            <a:ext cx="1540200" cy="946200"/>
            <a:chOff x="4018075" y="158775"/>
            <a:chExt cx="1540200" cy="946200"/>
          </a:xfrm>
        </p:grpSpPr>
        <p:sp>
          <p:nvSpPr>
            <p:cNvPr id="1047" name="Google Shape;1047;p99"/>
            <p:cNvSpPr/>
            <p:nvPr/>
          </p:nvSpPr>
          <p:spPr>
            <a:xfrm>
              <a:off x="4208300" y="796575"/>
              <a:ext cx="290100" cy="30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9"/>
            <p:cNvSpPr/>
            <p:nvPr/>
          </p:nvSpPr>
          <p:spPr>
            <a:xfrm>
              <a:off x="4828300" y="796575"/>
              <a:ext cx="290100" cy="30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9"/>
            <p:cNvSpPr/>
            <p:nvPr/>
          </p:nvSpPr>
          <p:spPr>
            <a:xfrm>
              <a:off x="4018075" y="158775"/>
              <a:ext cx="1250100" cy="80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9"/>
            <p:cNvSpPr/>
            <p:nvPr/>
          </p:nvSpPr>
          <p:spPr>
            <a:xfrm>
              <a:off x="5268175" y="408975"/>
              <a:ext cx="290100" cy="47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9"/>
            <p:cNvSpPr/>
            <p:nvPr/>
          </p:nvSpPr>
          <p:spPr>
            <a:xfrm>
              <a:off x="5420575" y="485175"/>
              <a:ext cx="137700" cy="23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2" name="Google Shape;1052;p99"/>
          <p:cNvSpPr/>
          <p:nvPr/>
        </p:nvSpPr>
        <p:spPr>
          <a:xfrm>
            <a:off x="256575" y="1128850"/>
            <a:ext cx="1382400" cy="84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3" name="Google Shape;1053;p99"/>
          <p:cNvCxnSpPr/>
          <p:nvPr/>
        </p:nvCxnSpPr>
        <p:spPr>
          <a:xfrm flipH="1" rot="10800000">
            <a:off x="6573650" y="2089738"/>
            <a:ext cx="676200" cy="1070400"/>
          </a:xfrm>
          <a:prstGeom prst="straightConnector1">
            <a:avLst/>
          </a:prstGeom>
          <a:noFill/>
          <a:ln cap="flat" cmpd="sng" w="152400">
            <a:solidFill>
              <a:schemeClr val="accent2"/>
            </a:solidFill>
            <a:prstDash val="solid"/>
            <a:round/>
            <a:headEnd len="med" w="med" type="none"/>
            <a:tailEnd len="med" w="med" type="triangle"/>
          </a:ln>
        </p:spPr>
      </p:cxnSp>
      <p:sp>
        <p:nvSpPr>
          <p:cNvPr id="1054" name="Google Shape;1054;p99"/>
          <p:cNvSpPr txBox="1"/>
          <p:nvPr>
            <p:ph type="title"/>
          </p:nvPr>
        </p:nvSpPr>
        <p:spPr>
          <a:xfrm>
            <a:off x="486875" y="321975"/>
            <a:ext cx="7360200" cy="4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Roadmap</a:t>
            </a:r>
            <a:endParaRPr/>
          </a:p>
        </p:txBody>
      </p:sp>
      <p:sp>
        <p:nvSpPr>
          <p:cNvPr id="1055" name="Google Shape;1055;p99"/>
          <p:cNvSpPr txBox="1"/>
          <p:nvPr>
            <p:ph idx="1" type="subTitle"/>
          </p:nvPr>
        </p:nvSpPr>
        <p:spPr>
          <a:xfrm>
            <a:off x="4572000" y="1080700"/>
            <a:ext cx="1250100" cy="946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1300"/>
              <a:t>Integration</a:t>
            </a:r>
            <a:r>
              <a:rPr b="1" lang="en" sz="1300"/>
              <a:t> Google Slides &amp; Powerpoint presentations</a:t>
            </a:r>
            <a:endParaRPr b="1" sz="1300"/>
          </a:p>
        </p:txBody>
      </p:sp>
      <p:sp>
        <p:nvSpPr>
          <p:cNvPr id="1056" name="Google Shape;1056;p99"/>
          <p:cNvSpPr/>
          <p:nvPr/>
        </p:nvSpPr>
        <p:spPr>
          <a:xfrm>
            <a:off x="-99175" y="2151225"/>
            <a:ext cx="6854545" cy="1598695"/>
          </a:xfrm>
          <a:custGeom>
            <a:rect b="b" l="l" r="r" t="t"/>
            <a:pathLst>
              <a:path extrusionOk="0" h="84453" w="302462">
                <a:moveTo>
                  <a:pt x="0" y="84034"/>
                </a:moveTo>
                <a:cubicBezTo>
                  <a:pt x="7514" y="70168"/>
                  <a:pt x="29713" y="769"/>
                  <a:pt x="45082" y="837"/>
                </a:cubicBezTo>
                <a:cubicBezTo>
                  <a:pt x="60451" y="905"/>
                  <a:pt x="76504" y="84581"/>
                  <a:pt x="92214" y="84444"/>
                </a:cubicBezTo>
                <a:cubicBezTo>
                  <a:pt x="107925" y="84307"/>
                  <a:pt x="123225" y="290"/>
                  <a:pt x="139345" y="17"/>
                </a:cubicBezTo>
                <a:cubicBezTo>
                  <a:pt x="155465" y="-256"/>
                  <a:pt x="173840" y="82737"/>
                  <a:pt x="188936" y="82805"/>
                </a:cubicBezTo>
                <a:cubicBezTo>
                  <a:pt x="204032" y="82873"/>
                  <a:pt x="216327" y="495"/>
                  <a:pt x="229920" y="427"/>
                </a:cubicBezTo>
                <a:cubicBezTo>
                  <a:pt x="243513" y="359"/>
                  <a:pt x="258404" y="75838"/>
                  <a:pt x="270494" y="82395"/>
                </a:cubicBezTo>
                <a:cubicBezTo>
                  <a:pt x="282584" y="88953"/>
                  <a:pt x="297134" y="46876"/>
                  <a:pt x="302462" y="39772"/>
                </a:cubicBezTo>
              </a:path>
            </a:pathLst>
          </a:custGeom>
          <a:noFill/>
          <a:ln cap="flat" cmpd="sng" w="228600">
            <a:solidFill>
              <a:schemeClr val="accent2"/>
            </a:solidFill>
            <a:prstDash val="solid"/>
            <a:round/>
            <a:headEnd len="med" w="med" type="none"/>
            <a:tailEnd len="med" w="med" type="none"/>
          </a:ln>
        </p:spPr>
      </p:sp>
      <p:sp>
        <p:nvSpPr>
          <p:cNvPr id="1057" name="Google Shape;1057;p99"/>
          <p:cNvSpPr/>
          <p:nvPr/>
        </p:nvSpPr>
        <p:spPr>
          <a:xfrm>
            <a:off x="-99175" y="2151225"/>
            <a:ext cx="6854545" cy="1598695"/>
          </a:xfrm>
          <a:custGeom>
            <a:rect b="b" l="l" r="r" t="t"/>
            <a:pathLst>
              <a:path extrusionOk="0" h="84453" w="302462">
                <a:moveTo>
                  <a:pt x="0" y="84034"/>
                </a:moveTo>
                <a:cubicBezTo>
                  <a:pt x="7514" y="70168"/>
                  <a:pt x="29713" y="769"/>
                  <a:pt x="45082" y="837"/>
                </a:cubicBezTo>
                <a:cubicBezTo>
                  <a:pt x="60451" y="905"/>
                  <a:pt x="76504" y="84581"/>
                  <a:pt x="92214" y="84444"/>
                </a:cubicBezTo>
                <a:cubicBezTo>
                  <a:pt x="107925" y="84307"/>
                  <a:pt x="123225" y="290"/>
                  <a:pt x="139345" y="17"/>
                </a:cubicBezTo>
                <a:cubicBezTo>
                  <a:pt x="155465" y="-256"/>
                  <a:pt x="173840" y="82737"/>
                  <a:pt x="188936" y="82805"/>
                </a:cubicBezTo>
                <a:cubicBezTo>
                  <a:pt x="204032" y="82873"/>
                  <a:pt x="216327" y="495"/>
                  <a:pt x="229920" y="427"/>
                </a:cubicBezTo>
                <a:cubicBezTo>
                  <a:pt x="243513" y="359"/>
                  <a:pt x="258404" y="75838"/>
                  <a:pt x="270494" y="82395"/>
                </a:cubicBezTo>
                <a:cubicBezTo>
                  <a:pt x="282584" y="88953"/>
                  <a:pt x="297134" y="46876"/>
                  <a:pt x="302462" y="39772"/>
                </a:cubicBezTo>
              </a:path>
            </a:pathLst>
          </a:custGeom>
          <a:noFill/>
          <a:ln cap="flat" cmpd="sng" w="19050">
            <a:solidFill>
              <a:schemeClr val="lt1"/>
            </a:solidFill>
            <a:prstDash val="dash"/>
            <a:round/>
            <a:headEnd len="med" w="med" type="none"/>
            <a:tailEnd len="med" w="med" type="none"/>
          </a:ln>
        </p:spPr>
      </p:sp>
      <p:sp>
        <p:nvSpPr>
          <p:cNvPr id="1058" name="Google Shape;1058;p99"/>
          <p:cNvSpPr txBox="1"/>
          <p:nvPr>
            <p:ph idx="1" type="subTitle"/>
          </p:nvPr>
        </p:nvSpPr>
        <p:spPr>
          <a:xfrm>
            <a:off x="315013" y="1167450"/>
            <a:ext cx="1411800" cy="946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t>Initial speech and gesture implementation</a:t>
            </a:r>
            <a:endParaRPr sz="1300"/>
          </a:p>
        </p:txBody>
      </p:sp>
      <p:sp>
        <p:nvSpPr>
          <p:cNvPr id="1059" name="Google Shape;1059;p99"/>
          <p:cNvSpPr txBox="1"/>
          <p:nvPr>
            <p:ph idx="1" type="subTitle"/>
          </p:nvPr>
        </p:nvSpPr>
        <p:spPr>
          <a:xfrm>
            <a:off x="1461525" y="3922400"/>
            <a:ext cx="1382400" cy="964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t>Google Slides API Deep Dive</a:t>
            </a:r>
            <a:endParaRPr sz="1300"/>
          </a:p>
        </p:txBody>
      </p:sp>
      <p:sp>
        <p:nvSpPr>
          <p:cNvPr id="1060" name="Google Shape;1060;p99"/>
          <p:cNvSpPr txBox="1"/>
          <p:nvPr>
            <p:ph idx="1" type="subTitle"/>
          </p:nvPr>
        </p:nvSpPr>
        <p:spPr>
          <a:xfrm>
            <a:off x="5539925" y="3998600"/>
            <a:ext cx="1382400" cy="1070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1300"/>
              <a:t>Addition of highlight and circle controls on slides</a:t>
            </a:r>
            <a:endParaRPr b="1" sz="1300"/>
          </a:p>
        </p:txBody>
      </p:sp>
      <p:sp>
        <p:nvSpPr>
          <p:cNvPr id="1061" name="Google Shape;1061;p99"/>
          <p:cNvSpPr txBox="1"/>
          <p:nvPr>
            <p:ph idx="1" type="subTitle"/>
          </p:nvPr>
        </p:nvSpPr>
        <p:spPr>
          <a:xfrm>
            <a:off x="7416900" y="1676925"/>
            <a:ext cx="1382400" cy="199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 </a:t>
            </a:r>
            <a:r>
              <a:rPr lang="en" sz="1300"/>
              <a:t>Iterating on end-to-end UI</a:t>
            </a:r>
            <a:endParaRPr sz="1300"/>
          </a:p>
          <a:p>
            <a:pPr indent="0" lvl="0" marL="0" rtl="0" algn="l">
              <a:spcBef>
                <a:spcPts val="1600"/>
              </a:spcBef>
              <a:spcAft>
                <a:spcPts val="0"/>
              </a:spcAft>
              <a:buNone/>
            </a:pPr>
            <a:r>
              <a:rPr lang="en" sz="1300"/>
              <a:t>- Third round of user studies</a:t>
            </a:r>
            <a:endParaRPr sz="1300"/>
          </a:p>
          <a:p>
            <a:pPr indent="0" lvl="0" marL="0" rtl="0" algn="l">
              <a:spcBef>
                <a:spcPts val="1600"/>
              </a:spcBef>
              <a:spcAft>
                <a:spcPts val="1600"/>
              </a:spcAft>
              <a:buNone/>
            </a:pPr>
            <a:r>
              <a:rPr lang="en" sz="1300"/>
              <a:t>- Implementing additional features and customizations </a:t>
            </a:r>
            <a:endParaRPr sz="1300"/>
          </a:p>
        </p:txBody>
      </p:sp>
      <p:sp>
        <p:nvSpPr>
          <p:cNvPr id="1062" name="Google Shape;1062;p99"/>
          <p:cNvSpPr txBox="1"/>
          <p:nvPr>
            <p:ph idx="1" type="subTitle"/>
          </p:nvPr>
        </p:nvSpPr>
        <p:spPr>
          <a:xfrm>
            <a:off x="2496425" y="1128850"/>
            <a:ext cx="1382400" cy="849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300"/>
              <a:t>First round of user studies and </a:t>
            </a:r>
            <a:r>
              <a:rPr lang="en" sz="1300"/>
              <a:t>feedback</a:t>
            </a:r>
            <a:r>
              <a:rPr lang="en" sz="1300"/>
              <a:t> interviews</a:t>
            </a:r>
            <a:endParaRPr sz="1300"/>
          </a:p>
        </p:txBody>
      </p:sp>
      <p:sp>
        <p:nvSpPr>
          <p:cNvPr id="1063" name="Google Shape;1063;p99"/>
          <p:cNvSpPr txBox="1"/>
          <p:nvPr>
            <p:ph idx="1" type="subTitle"/>
          </p:nvPr>
        </p:nvSpPr>
        <p:spPr>
          <a:xfrm>
            <a:off x="3455788" y="3922400"/>
            <a:ext cx="1637700" cy="10704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1300"/>
              <a:t>Revamping of  UI, speech commands, and gesture inputs</a:t>
            </a:r>
            <a:endParaRPr b="1" sz="1300"/>
          </a:p>
        </p:txBody>
      </p:sp>
      <p:grpSp>
        <p:nvGrpSpPr>
          <p:cNvPr id="1064" name="Google Shape;1064;p99"/>
          <p:cNvGrpSpPr/>
          <p:nvPr/>
        </p:nvGrpSpPr>
        <p:grpSpPr>
          <a:xfrm rot="-2906670">
            <a:off x="5893063" y="3087746"/>
            <a:ext cx="676128" cy="474554"/>
            <a:chOff x="4018075" y="158775"/>
            <a:chExt cx="1540200" cy="946200"/>
          </a:xfrm>
        </p:grpSpPr>
        <p:sp>
          <p:nvSpPr>
            <p:cNvPr id="1065" name="Google Shape;1065;p99"/>
            <p:cNvSpPr/>
            <p:nvPr/>
          </p:nvSpPr>
          <p:spPr>
            <a:xfrm>
              <a:off x="4208300" y="796575"/>
              <a:ext cx="290100" cy="308400"/>
            </a:xfrm>
            <a:prstGeom prst="ellipse">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99"/>
            <p:cNvSpPr/>
            <p:nvPr/>
          </p:nvSpPr>
          <p:spPr>
            <a:xfrm>
              <a:off x="4828300" y="796575"/>
              <a:ext cx="290100" cy="308400"/>
            </a:xfrm>
            <a:prstGeom prst="ellipse">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9"/>
            <p:cNvSpPr/>
            <p:nvPr/>
          </p:nvSpPr>
          <p:spPr>
            <a:xfrm>
              <a:off x="4018075" y="158775"/>
              <a:ext cx="1250100" cy="801000"/>
            </a:xfrm>
            <a:prstGeom prst="roundRect">
              <a:avLst>
                <a:gd fmla="val 16667"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99"/>
            <p:cNvSpPr/>
            <p:nvPr/>
          </p:nvSpPr>
          <p:spPr>
            <a:xfrm>
              <a:off x="5268175" y="408975"/>
              <a:ext cx="290100" cy="474600"/>
            </a:xfrm>
            <a:prstGeom prst="roundRect">
              <a:avLst>
                <a:gd fmla="val 16667"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9"/>
            <p:cNvSpPr/>
            <p:nvPr/>
          </p:nvSpPr>
          <p:spPr>
            <a:xfrm>
              <a:off x="5420575" y="485175"/>
              <a:ext cx="137700" cy="232800"/>
            </a:xfrm>
            <a:prstGeom prst="roundRect">
              <a:avLst>
                <a:gd fmla="val 16667"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00"/>
          <p:cNvSpPr/>
          <p:nvPr/>
        </p:nvSpPr>
        <p:spPr>
          <a:xfrm>
            <a:off x="1446000" y="579000"/>
            <a:ext cx="6252000" cy="4469700"/>
          </a:xfrm>
          <a:prstGeom prst="roundRect">
            <a:avLst>
              <a:gd fmla="val 385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00"/>
          <p:cNvSpPr txBox="1"/>
          <p:nvPr>
            <p:ph type="title"/>
          </p:nvPr>
        </p:nvSpPr>
        <p:spPr>
          <a:xfrm>
            <a:off x="1737900" y="28100"/>
            <a:ext cx="5073600" cy="47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Demonstration</a:t>
            </a:r>
            <a:endParaRPr/>
          </a:p>
        </p:txBody>
      </p:sp>
      <p:sp>
        <p:nvSpPr>
          <p:cNvPr id="1076" name="Google Shape;1076;p100"/>
          <p:cNvSpPr/>
          <p:nvPr/>
        </p:nvSpPr>
        <p:spPr>
          <a:xfrm>
            <a:off x="1852500" y="773549"/>
            <a:ext cx="5439000" cy="408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00"/>
          <p:cNvSpPr/>
          <p:nvPr/>
        </p:nvSpPr>
        <p:spPr>
          <a:xfrm>
            <a:off x="3404502" y="4391410"/>
            <a:ext cx="1740394" cy="657299"/>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1"/>
          </a:solidFill>
          <a:ln>
            <a:noFill/>
          </a:ln>
        </p:spPr>
      </p:sp>
      <p:pic>
        <p:nvPicPr>
          <p:cNvPr id="1078" name="Google Shape;1078;p100" title="ldb_complete.mov">
            <a:hlinkClick r:id="rId3"/>
          </p:cNvPr>
          <p:cNvPicPr preferRelativeResize="0"/>
          <p:nvPr/>
        </p:nvPicPr>
        <p:blipFill>
          <a:blip r:embed="rId4">
            <a:alphaModFix/>
          </a:blip>
          <a:stretch>
            <a:fillRect/>
          </a:stretch>
        </p:blipFill>
        <p:spPr>
          <a:xfrm>
            <a:off x="1852500" y="773550"/>
            <a:ext cx="5439000" cy="407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8"/>
                                        </p:tgtEl>
                                        <p:attrNameLst>
                                          <p:attrName>style.visibility</p:attrName>
                                        </p:attrNameLst>
                                      </p:cBhvr>
                                      <p:to>
                                        <p:strVal val="visible"/>
                                      </p:to>
                                    </p:set>
                                    <p:animEffect filter="fade" transition="in">
                                      <p:cBhvr>
                                        <p:cTn dur="1000"/>
                                        <p:tgtEl>
                                          <p:spTgt spid="10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01"/>
          <p:cNvSpPr txBox="1"/>
          <p:nvPr>
            <p:ph type="title"/>
          </p:nvPr>
        </p:nvSpPr>
        <p:spPr>
          <a:xfrm>
            <a:off x="716250" y="540875"/>
            <a:ext cx="32334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Feedback</a:t>
            </a:r>
            <a:endParaRPr/>
          </a:p>
        </p:txBody>
      </p:sp>
      <p:sp>
        <p:nvSpPr>
          <p:cNvPr id="1084" name="Google Shape;1084;p101"/>
          <p:cNvSpPr txBox="1"/>
          <p:nvPr>
            <p:ph idx="1" type="subTitle"/>
          </p:nvPr>
        </p:nvSpPr>
        <p:spPr>
          <a:xfrm>
            <a:off x="785825" y="1371600"/>
            <a:ext cx="7641900" cy="308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Swiping hand left and right is more natural than up to navigate slides</a:t>
            </a:r>
            <a:endParaRPr/>
          </a:p>
          <a:p>
            <a:pPr indent="-342900" lvl="0" marL="457200" rtl="0" algn="l">
              <a:spcBef>
                <a:spcPts val="0"/>
              </a:spcBef>
              <a:spcAft>
                <a:spcPts val="0"/>
              </a:spcAft>
              <a:buSzPts val="1800"/>
              <a:buChar char="-"/>
            </a:pPr>
            <a:r>
              <a:rPr lang="en"/>
              <a:t>Gesture-command previous slide feature would be useful</a:t>
            </a:r>
            <a:endParaRPr/>
          </a:p>
          <a:p>
            <a:pPr indent="-342900" lvl="0" marL="457200" rtl="0" algn="l">
              <a:spcBef>
                <a:spcPts val="0"/>
              </a:spcBef>
              <a:spcAft>
                <a:spcPts val="0"/>
              </a:spcAft>
              <a:buSzPts val="1800"/>
              <a:buChar char="-"/>
            </a:pPr>
            <a:r>
              <a:rPr lang="en"/>
              <a:t>Highlight feature was not intuitive to use</a:t>
            </a:r>
            <a:endParaRPr/>
          </a:p>
          <a:p>
            <a:pPr indent="-342900" lvl="0" marL="457200" rtl="0" algn="l">
              <a:spcBef>
                <a:spcPts val="0"/>
              </a:spcBef>
              <a:spcAft>
                <a:spcPts val="0"/>
              </a:spcAft>
              <a:buSzPts val="1800"/>
              <a:buChar char="-"/>
            </a:pPr>
            <a:r>
              <a:rPr lang="en"/>
              <a:t>Interested in using our system for his next class 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02"/>
          <p:cNvSpPr txBox="1"/>
          <p:nvPr>
            <p:ph type="title"/>
          </p:nvPr>
        </p:nvSpPr>
        <p:spPr>
          <a:xfrm>
            <a:off x="716250" y="540875"/>
            <a:ext cx="3738000" cy="11178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Discussion</a:t>
            </a:r>
            <a:endParaRPr/>
          </a:p>
        </p:txBody>
      </p:sp>
      <p:sp>
        <p:nvSpPr>
          <p:cNvPr id="1090" name="Google Shape;1090;p102"/>
          <p:cNvSpPr/>
          <p:nvPr/>
        </p:nvSpPr>
        <p:spPr>
          <a:xfrm>
            <a:off x="972763" y="1271600"/>
            <a:ext cx="3349800" cy="3134100"/>
          </a:xfrm>
          <a:prstGeom prst="roundRect">
            <a:avLst>
              <a:gd fmla="val 16667" name="adj"/>
            </a:avLst>
          </a:prstGeom>
          <a:solidFill>
            <a:schemeClr val="lt1"/>
          </a:solidFill>
          <a:ln cap="flat" cmpd="sng" w="2857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chemeClr val="dk1"/>
                </a:solidFill>
                <a:latin typeface="Lato"/>
                <a:ea typeface="Lato"/>
                <a:cs typeface="Lato"/>
                <a:sym typeface="Lato"/>
              </a:rPr>
              <a:t>Challenges</a:t>
            </a:r>
            <a:endParaRPr b="1" sz="1700">
              <a:solidFill>
                <a:schemeClr val="dk1"/>
              </a:solidFill>
              <a:latin typeface="Lato"/>
              <a:ea typeface="Lato"/>
              <a:cs typeface="Lato"/>
              <a:sym typeface="Lato"/>
            </a:endParaRPr>
          </a:p>
          <a:p>
            <a:pPr indent="-336550" lvl="0" marL="457200" rtl="0" algn="l">
              <a:lnSpc>
                <a:spcPct val="115000"/>
              </a:lnSpc>
              <a:spcBef>
                <a:spcPts val="1600"/>
              </a:spcBef>
              <a:spcAft>
                <a:spcPts val="0"/>
              </a:spcAft>
              <a:buClr>
                <a:schemeClr val="dk1"/>
              </a:buClr>
              <a:buSzPts val="1700"/>
              <a:buFont typeface="Lato"/>
              <a:buChar char="●"/>
            </a:pPr>
            <a:r>
              <a:rPr lang="en" sz="1700">
                <a:solidFill>
                  <a:schemeClr val="dk1"/>
                </a:solidFill>
                <a:latin typeface="Lato"/>
                <a:ea typeface="Lato"/>
                <a:cs typeface="Lato"/>
                <a:sym typeface="Lato"/>
              </a:rPr>
              <a:t>Google Slides API security walls</a:t>
            </a:r>
            <a:endParaRPr sz="1700">
              <a:solidFill>
                <a:schemeClr val="dk1"/>
              </a:solidFill>
              <a:latin typeface="Lato"/>
              <a:ea typeface="Lato"/>
              <a:cs typeface="Lato"/>
              <a:sym typeface="Lato"/>
            </a:endParaRPr>
          </a:p>
          <a:p>
            <a:pPr indent="-336550" lvl="0" marL="4572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Poor gesture recognition</a:t>
            </a:r>
            <a:endParaRPr sz="1700">
              <a:solidFill>
                <a:schemeClr val="dk1"/>
              </a:solidFill>
              <a:latin typeface="Lato"/>
              <a:ea typeface="Lato"/>
              <a:cs typeface="Lato"/>
              <a:sym typeface="Lato"/>
            </a:endParaRPr>
          </a:p>
          <a:p>
            <a:pPr indent="-336550" lvl="0" marL="4572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Unresponsive key-press simulation</a:t>
            </a:r>
            <a:endParaRPr sz="1700">
              <a:solidFill>
                <a:schemeClr val="dk1"/>
              </a:solidFill>
              <a:latin typeface="Lato"/>
              <a:ea typeface="Lato"/>
              <a:cs typeface="Lato"/>
              <a:sym typeface="Lato"/>
            </a:endParaRPr>
          </a:p>
        </p:txBody>
      </p:sp>
      <p:sp>
        <p:nvSpPr>
          <p:cNvPr id="1091" name="Google Shape;1091;p102"/>
          <p:cNvSpPr/>
          <p:nvPr/>
        </p:nvSpPr>
        <p:spPr>
          <a:xfrm>
            <a:off x="4821436" y="1271600"/>
            <a:ext cx="3349800" cy="3134100"/>
          </a:xfrm>
          <a:prstGeom prst="roundRect">
            <a:avLst>
              <a:gd fmla="val 16667" name="adj"/>
            </a:avLst>
          </a:prstGeom>
          <a:solidFill>
            <a:schemeClr val="lt1"/>
          </a:solidFill>
          <a:ln cap="flat" cmpd="sng" w="28575">
            <a:solidFill>
              <a:srgbClr val="59595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chemeClr val="dk1"/>
                </a:solidFill>
                <a:latin typeface="Lato"/>
                <a:ea typeface="Lato"/>
                <a:cs typeface="Lato"/>
                <a:sym typeface="Lato"/>
              </a:rPr>
              <a:t>Our Fixes</a:t>
            </a:r>
            <a:endParaRPr b="1" sz="1700">
              <a:solidFill>
                <a:schemeClr val="dk1"/>
              </a:solidFill>
              <a:latin typeface="Lato"/>
              <a:ea typeface="Lato"/>
              <a:cs typeface="Lato"/>
              <a:sym typeface="Lato"/>
            </a:endParaRPr>
          </a:p>
          <a:p>
            <a:pPr indent="-336550" lvl="0" marL="457200" rtl="0" algn="l">
              <a:lnSpc>
                <a:spcPct val="115000"/>
              </a:lnSpc>
              <a:spcBef>
                <a:spcPts val="1600"/>
              </a:spcBef>
              <a:spcAft>
                <a:spcPts val="0"/>
              </a:spcAft>
              <a:buClr>
                <a:schemeClr val="dk1"/>
              </a:buClr>
              <a:buSzPts val="1700"/>
              <a:buFont typeface="Lato"/>
              <a:buChar char="●"/>
            </a:pPr>
            <a:r>
              <a:rPr lang="en" sz="1700">
                <a:solidFill>
                  <a:schemeClr val="dk1"/>
                </a:solidFill>
                <a:latin typeface="Lato"/>
                <a:ea typeface="Lato"/>
                <a:cs typeface="Lato"/>
                <a:sym typeface="Lato"/>
              </a:rPr>
              <a:t>Integrating Google Slides and Powerpoint slideshows in html form</a:t>
            </a:r>
            <a:endParaRPr sz="1700">
              <a:solidFill>
                <a:schemeClr val="dk1"/>
              </a:solidFill>
              <a:latin typeface="Lato"/>
              <a:ea typeface="Lato"/>
              <a:cs typeface="Lato"/>
              <a:sym typeface="Lato"/>
            </a:endParaRPr>
          </a:p>
          <a:p>
            <a:pPr indent="-336550" lvl="0" marL="4572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Redesign gesture commands</a:t>
            </a:r>
            <a:endParaRPr sz="1700">
              <a:solidFill>
                <a:schemeClr val="dk1"/>
              </a:solidFill>
              <a:latin typeface="Lato"/>
              <a:ea typeface="Lato"/>
              <a:cs typeface="Lato"/>
              <a:sym typeface="Lato"/>
            </a:endParaRPr>
          </a:p>
          <a:p>
            <a:pPr indent="-336550" lvl="0" marL="457200" rtl="0" algn="l">
              <a:lnSpc>
                <a:spcPct val="115000"/>
              </a:lnSpc>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Prompting clicking through gestures</a:t>
            </a:r>
            <a:endParaRPr sz="17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03"/>
          <p:cNvSpPr txBox="1"/>
          <p:nvPr>
            <p:ph type="title"/>
          </p:nvPr>
        </p:nvSpPr>
        <p:spPr>
          <a:xfrm>
            <a:off x="716250" y="540618"/>
            <a:ext cx="53517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097" name="Google Shape;1097;p103"/>
          <p:cNvSpPr txBox="1"/>
          <p:nvPr>
            <p:ph idx="2" type="subTitle"/>
          </p:nvPr>
        </p:nvSpPr>
        <p:spPr>
          <a:xfrm>
            <a:off x="1657375" y="1661075"/>
            <a:ext cx="6240300" cy="5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Should the final product include the SPEECH DEBUG output at the bottom of the screen, or would that be distracting for users?</a:t>
            </a:r>
            <a:endParaRPr/>
          </a:p>
        </p:txBody>
      </p:sp>
      <p:sp>
        <p:nvSpPr>
          <p:cNvPr id="1098" name="Google Shape;1098;p103"/>
          <p:cNvSpPr txBox="1"/>
          <p:nvPr>
            <p:ph idx="4" type="subTitle"/>
          </p:nvPr>
        </p:nvSpPr>
        <p:spPr>
          <a:xfrm>
            <a:off x="1657363" y="2512054"/>
            <a:ext cx="6240300" cy="5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Are </a:t>
            </a:r>
            <a:r>
              <a:rPr lang="en"/>
              <a:t>there</a:t>
            </a:r>
            <a:r>
              <a:rPr lang="en"/>
              <a:t> any additional gestures or speech commands you’d find helpful when giving a presentation? </a:t>
            </a:r>
            <a:endParaRPr/>
          </a:p>
        </p:txBody>
      </p:sp>
      <p:sp>
        <p:nvSpPr>
          <p:cNvPr id="1099" name="Google Shape;1099;p103"/>
          <p:cNvSpPr/>
          <p:nvPr/>
        </p:nvSpPr>
        <p:spPr>
          <a:xfrm flipH="1">
            <a:off x="8653460" y="4744996"/>
            <a:ext cx="490552" cy="377379"/>
          </a:xfrm>
          <a:custGeom>
            <a:rect b="b" l="l" r="r" t="t"/>
            <a:pathLst>
              <a:path extrusionOk="0" h="56770" w="73795">
                <a:moveTo>
                  <a:pt x="29956" y="0"/>
                </a:moveTo>
                <a:cubicBezTo>
                  <a:pt x="23283" y="0"/>
                  <a:pt x="16241" y="1492"/>
                  <a:pt x="9169" y="5295"/>
                </a:cubicBezTo>
                <a:cubicBezTo>
                  <a:pt x="1" y="10219"/>
                  <a:pt x="1200" y="20947"/>
                  <a:pt x="9063" y="23951"/>
                </a:cubicBezTo>
                <a:cubicBezTo>
                  <a:pt x="21373" y="28652"/>
                  <a:pt x="26265" y="32461"/>
                  <a:pt x="31953" y="40133"/>
                </a:cubicBezTo>
                <a:cubicBezTo>
                  <a:pt x="38861" y="49451"/>
                  <a:pt x="42076" y="56327"/>
                  <a:pt x="52592" y="56762"/>
                </a:cubicBezTo>
                <a:cubicBezTo>
                  <a:pt x="52717" y="56767"/>
                  <a:pt x="52843" y="56770"/>
                  <a:pt x="52969" y="56770"/>
                </a:cubicBezTo>
                <a:cubicBezTo>
                  <a:pt x="61326" y="56770"/>
                  <a:pt x="73795" y="45763"/>
                  <a:pt x="68903" y="28609"/>
                </a:cubicBezTo>
                <a:cubicBezTo>
                  <a:pt x="64467" y="13020"/>
                  <a:pt x="51446" y="3820"/>
                  <a:pt x="41270" y="1379"/>
                </a:cubicBezTo>
                <a:cubicBezTo>
                  <a:pt x="37672" y="515"/>
                  <a:pt x="33878" y="0"/>
                  <a:pt x="299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0" name="Google Shape;1100;p103"/>
          <p:cNvGrpSpPr/>
          <p:nvPr/>
        </p:nvGrpSpPr>
        <p:grpSpPr>
          <a:xfrm>
            <a:off x="1251926" y="1752706"/>
            <a:ext cx="221304" cy="294711"/>
            <a:chOff x="6703732" y="3346936"/>
            <a:chExt cx="264813" cy="352693"/>
          </a:xfrm>
        </p:grpSpPr>
        <p:sp>
          <p:nvSpPr>
            <p:cNvPr id="1101" name="Google Shape;1101;p103"/>
            <p:cNvSpPr/>
            <p:nvPr/>
          </p:nvSpPr>
          <p:spPr>
            <a:xfrm>
              <a:off x="6797283" y="3468777"/>
              <a:ext cx="10581" cy="15872"/>
            </a:xfrm>
            <a:custGeom>
              <a:rect b="b" l="l" r="r" t="t"/>
              <a:pathLst>
                <a:path extrusionOk="0" h="501" w="334">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03"/>
            <p:cNvSpPr/>
            <p:nvPr/>
          </p:nvSpPr>
          <p:spPr>
            <a:xfrm>
              <a:off x="6863272" y="3468777"/>
              <a:ext cx="10613" cy="15872"/>
            </a:xfrm>
            <a:custGeom>
              <a:rect b="b" l="l" r="r" t="t"/>
              <a:pathLst>
                <a:path extrusionOk="0" h="501" w="335">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03"/>
            <p:cNvSpPr/>
            <p:nvPr/>
          </p:nvSpPr>
          <p:spPr>
            <a:xfrm>
              <a:off x="6814231" y="3507712"/>
              <a:ext cx="43433" cy="15777"/>
            </a:xfrm>
            <a:custGeom>
              <a:rect b="b" l="l" r="r" t="t"/>
              <a:pathLst>
                <a:path extrusionOk="0" h="498" w="1371">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03"/>
            <p:cNvSpPr/>
            <p:nvPr/>
          </p:nvSpPr>
          <p:spPr>
            <a:xfrm>
              <a:off x="6902143" y="3489876"/>
              <a:ext cx="32" cy="412"/>
            </a:xfrm>
            <a:custGeom>
              <a:rect b="b" l="l" r="r" t="t"/>
              <a:pathLst>
                <a:path extrusionOk="0" h="13" w="1">
                  <a:moveTo>
                    <a:pt x="0" y="13"/>
                  </a:moveTo>
                  <a:cubicBezTo>
                    <a:pt x="0" y="1"/>
                    <a:pt x="0" y="13"/>
                    <a:pt x="0" y="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03"/>
            <p:cNvSpPr/>
            <p:nvPr/>
          </p:nvSpPr>
          <p:spPr>
            <a:xfrm>
              <a:off x="6703732" y="3346936"/>
              <a:ext cx="264813" cy="352693"/>
            </a:xfrm>
            <a:custGeom>
              <a:rect b="b" l="l" r="r" t="t"/>
              <a:pathLst>
                <a:path extrusionOk="0" h="11133" w="8359">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103"/>
          <p:cNvGrpSpPr/>
          <p:nvPr/>
        </p:nvGrpSpPr>
        <p:grpSpPr>
          <a:xfrm>
            <a:off x="1246201" y="2621022"/>
            <a:ext cx="232662" cy="296855"/>
            <a:chOff x="8047661" y="1501037"/>
            <a:chExt cx="278404" cy="355260"/>
          </a:xfrm>
        </p:grpSpPr>
        <p:sp>
          <p:nvSpPr>
            <p:cNvPr id="1107" name="Google Shape;1107;p103"/>
            <p:cNvSpPr/>
            <p:nvPr/>
          </p:nvSpPr>
          <p:spPr>
            <a:xfrm>
              <a:off x="8147611" y="1622815"/>
              <a:ext cx="10581" cy="16220"/>
            </a:xfrm>
            <a:custGeom>
              <a:rect b="b" l="l" r="r" t="t"/>
              <a:pathLst>
                <a:path extrusionOk="0" h="512" w="334">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03"/>
            <p:cNvSpPr/>
            <p:nvPr/>
          </p:nvSpPr>
          <p:spPr>
            <a:xfrm>
              <a:off x="8214741" y="1622815"/>
              <a:ext cx="10233" cy="16220"/>
            </a:xfrm>
            <a:custGeom>
              <a:rect b="b" l="l" r="r" t="t"/>
              <a:pathLst>
                <a:path extrusionOk="0" h="512" w="323">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03"/>
            <p:cNvSpPr/>
            <p:nvPr/>
          </p:nvSpPr>
          <p:spPr>
            <a:xfrm>
              <a:off x="8163451" y="1661370"/>
              <a:ext cx="45302" cy="16157"/>
            </a:xfrm>
            <a:custGeom>
              <a:rect b="b" l="l" r="r" t="t"/>
              <a:pathLst>
                <a:path extrusionOk="0" h="510" w="143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03"/>
            <p:cNvSpPr/>
            <p:nvPr/>
          </p:nvSpPr>
          <p:spPr>
            <a:xfrm>
              <a:off x="8047661" y="1501037"/>
              <a:ext cx="278404" cy="355260"/>
            </a:xfrm>
            <a:custGeom>
              <a:rect b="b" l="l" r="r" t="t"/>
              <a:pathLst>
                <a:path extrusionOk="0" h="11214" w="8788">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103"/>
          <p:cNvSpPr txBox="1"/>
          <p:nvPr>
            <p:ph idx="2" type="subTitle"/>
          </p:nvPr>
        </p:nvSpPr>
        <p:spPr>
          <a:xfrm>
            <a:off x="1651650" y="3363025"/>
            <a:ext cx="6240300" cy="5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resolve </a:t>
            </a:r>
            <a:r>
              <a:rPr lang="en"/>
              <a:t>broken</a:t>
            </a:r>
            <a:r>
              <a:rPr lang="en"/>
              <a:t> programmatic keypresses?</a:t>
            </a:r>
            <a:endParaRPr/>
          </a:p>
        </p:txBody>
      </p:sp>
      <p:grpSp>
        <p:nvGrpSpPr>
          <p:cNvPr id="1112" name="Google Shape;1112;p103"/>
          <p:cNvGrpSpPr/>
          <p:nvPr/>
        </p:nvGrpSpPr>
        <p:grpSpPr>
          <a:xfrm>
            <a:off x="1246201" y="3454656"/>
            <a:ext cx="221304" cy="294711"/>
            <a:chOff x="6703732" y="3346936"/>
            <a:chExt cx="264813" cy="352693"/>
          </a:xfrm>
        </p:grpSpPr>
        <p:sp>
          <p:nvSpPr>
            <p:cNvPr id="1113" name="Google Shape;1113;p103"/>
            <p:cNvSpPr/>
            <p:nvPr/>
          </p:nvSpPr>
          <p:spPr>
            <a:xfrm>
              <a:off x="6797283" y="3468777"/>
              <a:ext cx="10581" cy="15872"/>
            </a:xfrm>
            <a:custGeom>
              <a:rect b="b" l="l" r="r" t="t"/>
              <a:pathLst>
                <a:path extrusionOk="0" h="501" w="334">
                  <a:moveTo>
                    <a:pt x="167" y="0"/>
                  </a:moveTo>
                  <a:cubicBezTo>
                    <a:pt x="84" y="0"/>
                    <a:pt x="0" y="72"/>
                    <a:pt x="0" y="167"/>
                  </a:cubicBezTo>
                  <a:lnTo>
                    <a:pt x="0" y="345"/>
                  </a:lnTo>
                  <a:cubicBezTo>
                    <a:pt x="0" y="429"/>
                    <a:pt x="84" y="500"/>
                    <a:pt x="167" y="500"/>
                  </a:cubicBezTo>
                  <a:cubicBezTo>
                    <a:pt x="262" y="500"/>
                    <a:pt x="334" y="429"/>
                    <a:pt x="334" y="345"/>
                  </a:cubicBezTo>
                  <a:lnTo>
                    <a:pt x="334" y="167"/>
                  </a:lnTo>
                  <a:cubicBezTo>
                    <a:pt x="334" y="72"/>
                    <a:pt x="262"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03"/>
            <p:cNvSpPr/>
            <p:nvPr/>
          </p:nvSpPr>
          <p:spPr>
            <a:xfrm>
              <a:off x="6863272" y="3468777"/>
              <a:ext cx="10613" cy="15872"/>
            </a:xfrm>
            <a:custGeom>
              <a:rect b="b" l="l" r="r" t="t"/>
              <a:pathLst>
                <a:path extrusionOk="0" h="501" w="335">
                  <a:moveTo>
                    <a:pt x="167" y="0"/>
                  </a:moveTo>
                  <a:cubicBezTo>
                    <a:pt x="84" y="0"/>
                    <a:pt x="1" y="72"/>
                    <a:pt x="1" y="167"/>
                  </a:cubicBezTo>
                  <a:lnTo>
                    <a:pt x="1" y="345"/>
                  </a:lnTo>
                  <a:cubicBezTo>
                    <a:pt x="1" y="429"/>
                    <a:pt x="84" y="500"/>
                    <a:pt x="167" y="500"/>
                  </a:cubicBezTo>
                  <a:cubicBezTo>
                    <a:pt x="263" y="500"/>
                    <a:pt x="334" y="429"/>
                    <a:pt x="334" y="345"/>
                  </a:cubicBezTo>
                  <a:lnTo>
                    <a:pt x="334" y="167"/>
                  </a:lnTo>
                  <a:cubicBezTo>
                    <a:pt x="334" y="72"/>
                    <a:pt x="263"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03"/>
            <p:cNvSpPr/>
            <p:nvPr/>
          </p:nvSpPr>
          <p:spPr>
            <a:xfrm>
              <a:off x="6814231" y="3507712"/>
              <a:ext cx="43433" cy="15777"/>
            </a:xfrm>
            <a:custGeom>
              <a:rect b="b" l="l" r="r" t="t"/>
              <a:pathLst>
                <a:path extrusionOk="0" h="498" w="1371">
                  <a:moveTo>
                    <a:pt x="174" y="0"/>
                  </a:moveTo>
                  <a:cubicBezTo>
                    <a:pt x="132" y="0"/>
                    <a:pt x="90" y="15"/>
                    <a:pt x="60" y="45"/>
                  </a:cubicBezTo>
                  <a:cubicBezTo>
                    <a:pt x="1" y="105"/>
                    <a:pt x="1" y="212"/>
                    <a:pt x="60" y="271"/>
                  </a:cubicBezTo>
                  <a:cubicBezTo>
                    <a:pt x="203" y="402"/>
                    <a:pt x="441" y="497"/>
                    <a:pt x="703" y="497"/>
                  </a:cubicBezTo>
                  <a:cubicBezTo>
                    <a:pt x="953" y="497"/>
                    <a:pt x="1192" y="402"/>
                    <a:pt x="1346" y="271"/>
                  </a:cubicBezTo>
                  <a:cubicBezTo>
                    <a:pt x="1370" y="212"/>
                    <a:pt x="1370" y="105"/>
                    <a:pt x="1311" y="45"/>
                  </a:cubicBezTo>
                  <a:cubicBezTo>
                    <a:pt x="1281" y="15"/>
                    <a:pt x="1242" y="0"/>
                    <a:pt x="1203" y="0"/>
                  </a:cubicBezTo>
                  <a:cubicBezTo>
                    <a:pt x="1165" y="0"/>
                    <a:pt x="1126" y="15"/>
                    <a:pt x="1096" y="45"/>
                  </a:cubicBezTo>
                  <a:cubicBezTo>
                    <a:pt x="1037" y="105"/>
                    <a:pt x="882" y="188"/>
                    <a:pt x="692" y="188"/>
                  </a:cubicBezTo>
                  <a:cubicBezTo>
                    <a:pt x="477" y="188"/>
                    <a:pt x="346" y="105"/>
                    <a:pt x="287" y="45"/>
                  </a:cubicBezTo>
                  <a:cubicBezTo>
                    <a:pt x="257" y="15"/>
                    <a:pt x="215" y="0"/>
                    <a:pt x="1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03"/>
            <p:cNvSpPr/>
            <p:nvPr/>
          </p:nvSpPr>
          <p:spPr>
            <a:xfrm>
              <a:off x="6902143" y="3489876"/>
              <a:ext cx="32" cy="412"/>
            </a:xfrm>
            <a:custGeom>
              <a:rect b="b" l="l" r="r" t="t"/>
              <a:pathLst>
                <a:path extrusionOk="0" h="13" w="1">
                  <a:moveTo>
                    <a:pt x="0" y="13"/>
                  </a:moveTo>
                  <a:cubicBezTo>
                    <a:pt x="0" y="1"/>
                    <a:pt x="0" y="13"/>
                    <a:pt x="0" y="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03"/>
            <p:cNvSpPr/>
            <p:nvPr/>
          </p:nvSpPr>
          <p:spPr>
            <a:xfrm>
              <a:off x="6703732" y="3346936"/>
              <a:ext cx="264813" cy="352693"/>
            </a:xfrm>
            <a:custGeom>
              <a:rect b="b" l="l" r="r" t="t"/>
              <a:pathLst>
                <a:path extrusionOk="0" h="11133" w="8359">
                  <a:moveTo>
                    <a:pt x="4120" y="346"/>
                  </a:moveTo>
                  <a:cubicBezTo>
                    <a:pt x="5668" y="346"/>
                    <a:pt x="6918" y="1596"/>
                    <a:pt x="6918" y="3144"/>
                  </a:cubicBezTo>
                  <a:lnTo>
                    <a:pt x="6918" y="8081"/>
                  </a:lnTo>
                  <a:lnTo>
                    <a:pt x="6918" y="8081"/>
                  </a:lnTo>
                  <a:lnTo>
                    <a:pt x="6049" y="7787"/>
                  </a:lnTo>
                  <a:cubicBezTo>
                    <a:pt x="6037" y="7763"/>
                    <a:pt x="6037" y="7739"/>
                    <a:pt x="6013" y="7716"/>
                  </a:cubicBezTo>
                  <a:lnTo>
                    <a:pt x="5608" y="7311"/>
                  </a:lnTo>
                  <a:cubicBezTo>
                    <a:pt x="5537" y="7239"/>
                    <a:pt x="5442" y="7204"/>
                    <a:pt x="5358" y="7204"/>
                  </a:cubicBezTo>
                  <a:lnTo>
                    <a:pt x="5358" y="6608"/>
                  </a:lnTo>
                  <a:cubicBezTo>
                    <a:pt x="5727" y="6406"/>
                    <a:pt x="6037" y="6084"/>
                    <a:pt x="6251" y="5715"/>
                  </a:cubicBezTo>
                  <a:lnTo>
                    <a:pt x="6251" y="7299"/>
                  </a:lnTo>
                  <a:cubicBezTo>
                    <a:pt x="6251" y="7382"/>
                    <a:pt x="6323" y="7466"/>
                    <a:pt x="6406" y="7466"/>
                  </a:cubicBezTo>
                  <a:cubicBezTo>
                    <a:pt x="6501" y="7466"/>
                    <a:pt x="6573" y="7382"/>
                    <a:pt x="6573" y="7299"/>
                  </a:cubicBezTo>
                  <a:lnTo>
                    <a:pt x="6573" y="4144"/>
                  </a:lnTo>
                  <a:cubicBezTo>
                    <a:pt x="6573" y="3882"/>
                    <a:pt x="6394" y="3667"/>
                    <a:pt x="6144" y="3620"/>
                  </a:cubicBezTo>
                  <a:cubicBezTo>
                    <a:pt x="5858" y="3572"/>
                    <a:pt x="5108" y="3370"/>
                    <a:pt x="4418" y="2370"/>
                  </a:cubicBezTo>
                  <a:cubicBezTo>
                    <a:pt x="4358" y="2274"/>
                    <a:pt x="4251" y="2215"/>
                    <a:pt x="4132" y="2215"/>
                  </a:cubicBezTo>
                  <a:cubicBezTo>
                    <a:pt x="4025" y="2215"/>
                    <a:pt x="3918" y="2274"/>
                    <a:pt x="3846" y="2370"/>
                  </a:cubicBezTo>
                  <a:cubicBezTo>
                    <a:pt x="3739" y="2536"/>
                    <a:pt x="3608" y="2679"/>
                    <a:pt x="3477" y="2810"/>
                  </a:cubicBezTo>
                  <a:cubicBezTo>
                    <a:pt x="3418" y="2870"/>
                    <a:pt x="3418" y="2977"/>
                    <a:pt x="3489" y="3036"/>
                  </a:cubicBezTo>
                  <a:cubicBezTo>
                    <a:pt x="3517" y="3065"/>
                    <a:pt x="3557" y="3080"/>
                    <a:pt x="3596" y="3080"/>
                  </a:cubicBezTo>
                  <a:cubicBezTo>
                    <a:pt x="3640" y="3080"/>
                    <a:pt x="3684" y="3062"/>
                    <a:pt x="3715" y="3025"/>
                  </a:cubicBezTo>
                  <a:cubicBezTo>
                    <a:pt x="3858" y="2870"/>
                    <a:pt x="3977" y="2715"/>
                    <a:pt x="4120" y="2536"/>
                  </a:cubicBezTo>
                  <a:lnTo>
                    <a:pt x="4144" y="2536"/>
                  </a:lnTo>
                  <a:cubicBezTo>
                    <a:pt x="4299" y="2739"/>
                    <a:pt x="4537" y="3036"/>
                    <a:pt x="4846" y="3322"/>
                  </a:cubicBezTo>
                  <a:cubicBezTo>
                    <a:pt x="5227" y="3656"/>
                    <a:pt x="5644" y="3858"/>
                    <a:pt x="6085" y="3929"/>
                  </a:cubicBezTo>
                  <a:cubicBezTo>
                    <a:pt x="6168" y="3953"/>
                    <a:pt x="6227" y="4037"/>
                    <a:pt x="6227" y="4120"/>
                  </a:cubicBezTo>
                  <a:lnTo>
                    <a:pt x="6227" y="4501"/>
                  </a:lnTo>
                  <a:cubicBezTo>
                    <a:pt x="6227" y="5656"/>
                    <a:pt x="5287" y="6596"/>
                    <a:pt x="4132" y="6596"/>
                  </a:cubicBezTo>
                  <a:cubicBezTo>
                    <a:pt x="2965" y="6596"/>
                    <a:pt x="2036" y="5656"/>
                    <a:pt x="2036" y="4513"/>
                  </a:cubicBezTo>
                  <a:lnTo>
                    <a:pt x="2036" y="4144"/>
                  </a:lnTo>
                  <a:cubicBezTo>
                    <a:pt x="2036" y="4048"/>
                    <a:pt x="2096" y="3965"/>
                    <a:pt x="2179" y="3953"/>
                  </a:cubicBezTo>
                  <a:cubicBezTo>
                    <a:pt x="2525" y="3894"/>
                    <a:pt x="2846" y="3751"/>
                    <a:pt x="3179" y="3537"/>
                  </a:cubicBezTo>
                  <a:cubicBezTo>
                    <a:pt x="3251" y="3489"/>
                    <a:pt x="3263" y="3382"/>
                    <a:pt x="3227" y="3310"/>
                  </a:cubicBezTo>
                  <a:cubicBezTo>
                    <a:pt x="3196" y="3264"/>
                    <a:pt x="3141" y="3238"/>
                    <a:pt x="3086" y="3238"/>
                  </a:cubicBezTo>
                  <a:cubicBezTo>
                    <a:pt x="3056" y="3238"/>
                    <a:pt x="3026" y="3246"/>
                    <a:pt x="3001" y="3263"/>
                  </a:cubicBezTo>
                  <a:cubicBezTo>
                    <a:pt x="2715" y="3453"/>
                    <a:pt x="2429" y="3572"/>
                    <a:pt x="2132" y="3632"/>
                  </a:cubicBezTo>
                  <a:cubicBezTo>
                    <a:pt x="1894" y="3679"/>
                    <a:pt x="1703" y="3894"/>
                    <a:pt x="1703" y="4156"/>
                  </a:cubicBezTo>
                  <a:lnTo>
                    <a:pt x="1703" y="7311"/>
                  </a:lnTo>
                  <a:cubicBezTo>
                    <a:pt x="1703" y="7406"/>
                    <a:pt x="1774" y="7477"/>
                    <a:pt x="1870" y="7477"/>
                  </a:cubicBezTo>
                  <a:cubicBezTo>
                    <a:pt x="1953" y="7477"/>
                    <a:pt x="2036" y="7406"/>
                    <a:pt x="2036" y="7311"/>
                  </a:cubicBezTo>
                  <a:lnTo>
                    <a:pt x="2036" y="5739"/>
                  </a:lnTo>
                  <a:cubicBezTo>
                    <a:pt x="2239" y="6108"/>
                    <a:pt x="2548" y="6418"/>
                    <a:pt x="2929" y="6632"/>
                  </a:cubicBezTo>
                  <a:lnTo>
                    <a:pt x="2929" y="7227"/>
                  </a:lnTo>
                  <a:cubicBezTo>
                    <a:pt x="2834" y="7227"/>
                    <a:pt x="2751" y="7251"/>
                    <a:pt x="2667" y="7323"/>
                  </a:cubicBezTo>
                  <a:lnTo>
                    <a:pt x="2275" y="7728"/>
                  </a:lnTo>
                  <a:cubicBezTo>
                    <a:pt x="2251" y="7739"/>
                    <a:pt x="2239" y="7775"/>
                    <a:pt x="2227" y="7799"/>
                  </a:cubicBezTo>
                  <a:lnTo>
                    <a:pt x="1322" y="8120"/>
                  </a:lnTo>
                  <a:lnTo>
                    <a:pt x="1322" y="3144"/>
                  </a:lnTo>
                  <a:cubicBezTo>
                    <a:pt x="1322" y="1596"/>
                    <a:pt x="2572" y="346"/>
                    <a:pt x="4120" y="346"/>
                  </a:cubicBezTo>
                  <a:close/>
                  <a:moveTo>
                    <a:pt x="5037" y="6787"/>
                  </a:moveTo>
                  <a:lnTo>
                    <a:pt x="5037" y="7418"/>
                  </a:lnTo>
                  <a:lnTo>
                    <a:pt x="4168" y="8299"/>
                  </a:lnTo>
                  <a:lnTo>
                    <a:pt x="3287" y="7418"/>
                  </a:lnTo>
                  <a:lnTo>
                    <a:pt x="3287" y="6787"/>
                  </a:lnTo>
                  <a:cubicBezTo>
                    <a:pt x="3548" y="6894"/>
                    <a:pt x="3846" y="6954"/>
                    <a:pt x="4168" y="6954"/>
                  </a:cubicBezTo>
                  <a:cubicBezTo>
                    <a:pt x="4477" y="6954"/>
                    <a:pt x="4775" y="6894"/>
                    <a:pt x="5037" y="6787"/>
                  </a:cubicBezTo>
                  <a:close/>
                  <a:moveTo>
                    <a:pt x="2953" y="7549"/>
                  </a:moveTo>
                  <a:lnTo>
                    <a:pt x="3929" y="8513"/>
                  </a:lnTo>
                  <a:lnTo>
                    <a:pt x="3191" y="9132"/>
                  </a:lnTo>
                  <a:lnTo>
                    <a:pt x="3167" y="9132"/>
                  </a:lnTo>
                  <a:lnTo>
                    <a:pt x="2620" y="7882"/>
                  </a:lnTo>
                  <a:lnTo>
                    <a:pt x="2941" y="7549"/>
                  </a:lnTo>
                  <a:close/>
                  <a:moveTo>
                    <a:pt x="5346" y="7561"/>
                  </a:moveTo>
                  <a:lnTo>
                    <a:pt x="5680" y="7894"/>
                  </a:lnTo>
                  <a:lnTo>
                    <a:pt x="5644" y="7966"/>
                  </a:lnTo>
                  <a:cubicBezTo>
                    <a:pt x="5620" y="8061"/>
                    <a:pt x="5644" y="8144"/>
                    <a:pt x="5739" y="8168"/>
                  </a:cubicBezTo>
                  <a:cubicBezTo>
                    <a:pt x="5759" y="8178"/>
                    <a:pt x="5782" y="8183"/>
                    <a:pt x="5804" y="8183"/>
                  </a:cubicBezTo>
                  <a:cubicBezTo>
                    <a:pt x="5860" y="8183"/>
                    <a:pt x="5916" y="8155"/>
                    <a:pt x="5942" y="8120"/>
                  </a:cubicBezTo>
                  <a:lnTo>
                    <a:pt x="6180" y="8192"/>
                  </a:lnTo>
                  <a:lnTo>
                    <a:pt x="6168" y="8359"/>
                  </a:lnTo>
                  <a:cubicBezTo>
                    <a:pt x="6037" y="9347"/>
                    <a:pt x="5180" y="10109"/>
                    <a:pt x="4168" y="10109"/>
                  </a:cubicBezTo>
                  <a:cubicBezTo>
                    <a:pt x="3156" y="10109"/>
                    <a:pt x="2286" y="9347"/>
                    <a:pt x="2155" y="8359"/>
                  </a:cubicBezTo>
                  <a:lnTo>
                    <a:pt x="2120" y="8168"/>
                  </a:lnTo>
                  <a:lnTo>
                    <a:pt x="2346" y="8097"/>
                  </a:lnTo>
                  <a:lnTo>
                    <a:pt x="2870" y="9263"/>
                  </a:lnTo>
                  <a:cubicBezTo>
                    <a:pt x="2917" y="9359"/>
                    <a:pt x="3001" y="9418"/>
                    <a:pt x="3108" y="9454"/>
                  </a:cubicBezTo>
                  <a:cubicBezTo>
                    <a:pt x="3132" y="9454"/>
                    <a:pt x="3156" y="9466"/>
                    <a:pt x="3179" y="9466"/>
                  </a:cubicBezTo>
                  <a:cubicBezTo>
                    <a:pt x="3251" y="9466"/>
                    <a:pt x="3334" y="9442"/>
                    <a:pt x="3394" y="9394"/>
                  </a:cubicBezTo>
                  <a:lnTo>
                    <a:pt x="4144" y="8751"/>
                  </a:lnTo>
                  <a:lnTo>
                    <a:pt x="4906" y="9394"/>
                  </a:lnTo>
                  <a:cubicBezTo>
                    <a:pt x="4965" y="9442"/>
                    <a:pt x="5037" y="9466"/>
                    <a:pt x="5120" y="9466"/>
                  </a:cubicBezTo>
                  <a:cubicBezTo>
                    <a:pt x="5144" y="9466"/>
                    <a:pt x="5156" y="9466"/>
                    <a:pt x="5192" y="9454"/>
                  </a:cubicBezTo>
                  <a:cubicBezTo>
                    <a:pt x="5299" y="9418"/>
                    <a:pt x="5382" y="9359"/>
                    <a:pt x="5430" y="9263"/>
                  </a:cubicBezTo>
                  <a:lnTo>
                    <a:pt x="5680" y="8704"/>
                  </a:lnTo>
                  <a:cubicBezTo>
                    <a:pt x="5715" y="8620"/>
                    <a:pt x="5680" y="8525"/>
                    <a:pt x="5596" y="8501"/>
                  </a:cubicBezTo>
                  <a:cubicBezTo>
                    <a:pt x="5571" y="8492"/>
                    <a:pt x="5547" y="8488"/>
                    <a:pt x="5525" y="8488"/>
                  </a:cubicBezTo>
                  <a:cubicBezTo>
                    <a:pt x="5461" y="8488"/>
                    <a:pt x="5408" y="8523"/>
                    <a:pt x="5382" y="8585"/>
                  </a:cubicBezTo>
                  <a:lnTo>
                    <a:pt x="5132" y="9144"/>
                  </a:lnTo>
                  <a:lnTo>
                    <a:pt x="5096" y="9144"/>
                  </a:lnTo>
                  <a:lnTo>
                    <a:pt x="4370" y="8525"/>
                  </a:lnTo>
                  <a:lnTo>
                    <a:pt x="5334" y="7561"/>
                  </a:lnTo>
                  <a:close/>
                  <a:moveTo>
                    <a:pt x="4168" y="0"/>
                  </a:moveTo>
                  <a:cubicBezTo>
                    <a:pt x="2441" y="0"/>
                    <a:pt x="1036" y="1405"/>
                    <a:pt x="1036" y="3132"/>
                  </a:cubicBezTo>
                  <a:lnTo>
                    <a:pt x="1036" y="8216"/>
                  </a:lnTo>
                  <a:lnTo>
                    <a:pt x="798" y="8311"/>
                  </a:lnTo>
                  <a:cubicBezTo>
                    <a:pt x="322" y="8478"/>
                    <a:pt x="0" y="8930"/>
                    <a:pt x="0" y="9454"/>
                  </a:cubicBezTo>
                  <a:lnTo>
                    <a:pt x="0" y="10978"/>
                  </a:lnTo>
                  <a:cubicBezTo>
                    <a:pt x="0" y="11061"/>
                    <a:pt x="72" y="11133"/>
                    <a:pt x="155" y="11133"/>
                  </a:cubicBezTo>
                  <a:cubicBezTo>
                    <a:pt x="250" y="11133"/>
                    <a:pt x="322" y="11061"/>
                    <a:pt x="322" y="10978"/>
                  </a:cubicBezTo>
                  <a:lnTo>
                    <a:pt x="322" y="9454"/>
                  </a:lnTo>
                  <a:cubicBezTo>
                    <a:pt x="322" y="9347"/>
                    <a:pt x="334" y="9252"/>
                    <a:pt x="381" y="9144"/>
                  </a:cubicBezTo>
                  <a:lnTo>
                    <a:pt x="1203" y="9847"/>
                  </a:lnTo>
                  <a:cubicBezTo>
                    <a:pt x="1322" y="9942"/>
                    <a:pt x="1393" y="10097"/>
                    <a:pt x="1393" y="10240"/>
                  </a:cubicBezTo>
                  <a:lnTo>
                    <a:pt x="1393" y="10978"/>
                  </a:lnTo>
                  <a:cubicBezTo>
                    <a:pt x="1393" y="11061"/>
                    <a:pt x="1465" y="11133"/>
                    <a:pt x="1560" y="11133"/>
                  </a:cubicBezTo>
                  <a:cubicBezTo>
                    <a:pt x="1643" y="11133"/>
                    <a:pt x="1715" y="11061"/>
                    <a:pt x="1715" y="10978"/>
                  </a:cubicBezTo>
                  <a:lnTo>
                    <a:pt x="1715" y="10240"/>
                  </a:lnTo>
                  <a:cubicBezTo>
                    <a:pt x="1715" y="9990"/>
                    <a:pt x="1620" y="9752"/>
                    <a:pt x="1417" y="9585"/>
                  </a:cubicBezTo>
                  <a:lnTo>
                    <a:pt x="560" y="8847"/>
                  </a:lnTo>
                  <a:cubicBezTo>
                    <a:pt x="643" y="8740"/>
                    <a:pt x="786" y="8656"/>
                    <a:pt x="917" y="8609"/>
                  </a:cubicBezTo>
                  <a:lnTo>
                    <a:pt x="1822" y="8275"/>
                  </a:lnTo>
                  <a:lnTo>
                    <a:pt x="1834" y="8382"/>
                  </a:lnTo>
                  <a:cubicBezTo>
                    <a:pt x="1917" y="8954"/>
                    <a:pt x="2191" y="9466"/>
                    <a:pt x="2632" y="9847"/>
                  </a:cubicBezTo>
                  <a:cubicBezTo>
                    <a:pt x="3060" y="10216"/>
                    <a:pt x="3608" y="10418"/>
                    <a:pt x="4180" y="10418"/>
                  </a:cubicBezTo>
                  <a:cubicBezTo>
                    <a:pt x="4739" y="10418"/>
                    <a:pt x="5287" y="10216"/>
                    <a:pt x="5727" y="9847"/>
                  </a:cubicBezTo>
                  <a:cubicBezTo>
                    <a:pt x="6156" y="9466"/>
                    <a:pt x="6430" y="8954"/>
                    <a:pt x="6513" y="8382"/>
                  </a:cubicBezTo>
                  <a:lnTo>
                    <a:pt x="6525" y="8275"/>
                  </a:lnTo>
                  <a:lnTo>
                    <a:pt x="7430" y="8609"/>
                  </a:lnTo>
                  <a:cubicBezTo>
                    <a:pt x="7573" y="8656"/>
                    <a:pt x="7704" y="8740"/>
                    <a:pt x="7787" y="8847"/>
                  </a:cubicBezTo>
                  <a:lnTo>
                    <a:pt x="6930" y="9585"/>
                  </a:lnTo>
                  <a:cubicBezTo>
                    <a:pt x="6739" y="9752"/>
                    <a:pt x="6632" y="9990"/>
                    <a:pt x="6632" y="10240"/>
                  </a:cubicBezTo>
                  <a:lnTo>
                    <a:pt x="6632" y="10978"/>
                  </a:lnTo>
                  <a:cubicBezTo>
                    <a:pt x="6632" y="11061"/>
                    <a:pt x="6704" y="11133"/>
                    <a:pt x="6799" y="11133"/>
                  </a:cubicBezTo>
                  <a:cubicBezTo>
                    <a:pt x="6882" y="11133"/>
                    <a:pt x="6954" y="11061"/>
                    <a:pt x="6954" y="10978"/>
                  </a:cubicBezTo>
                  <a:lnTo>
                    <a:pt x="6954" y="10240"/>
                  </a:lnTo>
                  <a:cubicBezTo>
                    <a:pt x="6954" y="10097"/>
                    <a:pt x="7037" y="9942"/>
                    <a:pt x="7156" y="9847"/>
                  </a:cubicBezTo>
                  <a:lnTo>
                    <a:pt x="7966" y="9144"/>
                  </a:lnTo>
                  <a:cubicBezTo>
                    <a:pt x="8001" y="9252"/>
                    <a:pt x="8025" y="9347"/>
                    <a:pt x="8025" y="9454"/>
                  </a:cubicBezTo>
                  <a:lnTo>
                    <a:pt x="8025" y="10978"/>
                  </a:lnTo>
                  <a:cubicBezTo>
                    <a:pt x="8025" y="11061"/>
                    <a:pt x="8109" y="11133"/>
                    <a:pt x="8192" y="11133"/>
                  </a:cubicBezTo>
                  <a:cubicBezTo>
                    <a:pt x="8287" y="11133"/>
                    <a:pt x="8359" y="11061"/>
                    <a:pt x="8359" y="10978"/>
                  </a:cubicBezTo>
                  <a:lnTo>
                    <a:pt x="8359" y="9454"/>
                  </a:lnTo>
                  <a:cubicBezTo>
                    <a:pt x="8335" y="8930"/>
                    <a:pt x="8001" y="8478"/>
                    <a:pt x="7525" y="8311"/>
                  </a:cubicBezTo>
                  <a:lnTo>
                    <a:pt x="7287" y="8216"/>
                  </a:lnTo>
                  <a:lnTo>
                    <a:pt x="7287" y="3132"/>
                  </a:lnTo>
                  <a:cubicBezTo>
                    <a:pt x="7287" y="1405"/>
                    <a:pt x="5894" y="0"/>
                    <a:pt x="4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vestment Fund Company Profile by Slidesgo">
  <a:themeElements>
    <a:clrScheme name="Simple Light">
      <a:dk1>
        <a:srgbClr val="2A2828"/>
      </a:dk1>
      <a:lt1>
        <a:srgbClr val="FFFFFF"/>
      </a:lt1>
      <a:dk2>
        <a:srgbClr val="FFA8A1"/>
      </a:dk2>
      <a:lt2>
        <a:srgbClr val="FEF4EA"/>
      </a:lt2>
      <a:accent1>
        <a:srgbClr val="FFD8B1"/>
      </a:accent1>
      <a:accent2>
        <a:srgbClr val="CAD5D7"/>
      </a:accent2>
      <a:accent3>
        <a:srgbClr val="212121"/>
      </a:accent3>
      <a:accent4>
        <a:srgbClr val="FFD8B1"/>
      </a:accent4>
      <a:accent5>
        <a:srgbClr val="FFA8A1"/>
      </a:accent5>
      <a:accent6>
        <a:srgbClr val="FEF4EA"/>
      </a:accent6>
      <a:hlink>
        <a:srgbClr val="3034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nvestment Fund Company Profile by Slidesgo">
  <a:themeElements>
    <a:clrScheme name="Simple Light">
      <a:dk1>
        <a:srgbClr val="2A2828"/>
      </a:dk1>
      <a:lt1>
        <a:srgbClr val="FFFFFF"/>
      </a:lt1>
      <a:dk2>
        <a:srgbClr val="FFA8A1"/>
      </a:dk2>
      <a:lt2>
        <a:srgbClr val="FEF4EA"/>
      </a:lt2>
      <a:accent1>
        <a:srgbClr val="FFD8B1"/>
      </a:accent1>
      <a:accent2>
        <a:srgbClr val="CAD5D7"/>
      </a:accent2>
      <a:accent3>
        <a:srgbClr val="212121"/>
      </a:accent3>
      <a:accent4>
        <a:srgbClr val="FFD8B1"/>
      </a:accent4>
      <a:accent5>
        <a:srgbClr val="FFA8A1"/>
      </a:accent5>
      <a:accent6>
        <a:srgbClr val="FEF4EA"/>
      </a:accent6>
      <a:hlink>
        <a:srgbClr val="3034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