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b32d832d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b32d832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b32d832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b32d832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b32d832d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b32d832d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Research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user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research focuses on understanding a user’s: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Behaviors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Motivations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through interviews, surveys, usability evaluations and other forms of feedback methodologies.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75" y="282125"/>
            <a:ext cx="7681809" cy="45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