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" y="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973" y="2337620"/>
            <a:ext cx="8203575" cy="17771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97" y="4017685"/>
            <a:ext cx="8188953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390832"/>
            <a:ext cx="8246070" cy="1054229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11710"/>
            <a:ext cx="8246070" cy="33506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59" y="391788"/>
            <a:ext cx="651726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135" y="1155313"/>
            <a:ext cx="6511413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66248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661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852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661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852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112" y="2508069"/>
            <a:ext cx="8203575" cy="2323573"/>
          </a:xfrm>
        </p:spPr>
        <p:txBody>
          <a:bodyPr>
            <a:normAutofit/>
          </a:bodyPr>
          <a:lstStyle/>
          <a:p>
            <a:r>
              <a:rPr lang="bg-BG" smtClean="0"/>
              <a:t>Тема:Автосалон</a:t>
            </a:r>
            <a:r>
              <a:rPr lang="en-US" smtClean="0"/>
              <a:t/>
            </a:r>
            <a:br>
              <a:rPr lang="en-US" smtClean="0"/>
            </a:br>
            <a:r>
              <a:rPr lang="bg-BG" smtClean="0"/>
              <a:t>Проект </a:t>
            </a:r>
            <a:r>
              <a:rPr lang="bg-BG" smtClean="0"/>
              <a:t>по </a:t>
            </a:r>
            <a:r>
              <a:rPr lang="en-US" smtClean="0"/>
              <a:t>XML</a:t>
            </a:r>
            <a:r>
              <a:rPr lang="bg-BG" smtClean="0"/>
              <a:t/>
            </a:r>
            <a:br>
              <a:rPr lang="bg-BG" smtClean="0"/>
            </a:br>
            <a:r>
              <a:rPr lang="bg-BG" smtClean="0"/>
              <a:t>Георги Бирданов</a:t>
            </a:r>
            <a:br>
              <a:rPr lang="bg-BG" smtClean="0"/>
            </a:br>
            <a:r>
              <a:rPr lang="bg-BG" smtClean="0"/>
              <a:t>3-та група,72068,ИС,3-ти курс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19" y="763525"/>
            <a:ext cx="1409685" cy="47982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XML-&gt;XML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bg-BG"/>
              <a:t>2</a:t>
            </a:r>
            <a:r>
              <a:rPr lang="en-US" smtClean="0"/>
              <a:t>-</a:t>
            </a:r>
            <a:r>
              <a:rPr lang="bg-BG"/>
              <a:t>р</a:t>
            </a:r>
            <a:r>
              <a:rPr lang="bg-BG" smtClean="0"/>
              <a:t>и </a:t>
            </a:r>
            <a:r>
              <a:rPr lang="en-US" smtClean="0"/>
              <a:t>XML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1661160"/>
            <a:ext cx="4417918" cy="296418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179" y="541021"/>
            <a:ext cx="5318760" cy="4587239"/>
          </a:xfrm>
        </p:spPr>
      </p:pic>
    </p:spTree>
    <p:extLst>
      <p:ext uri="{BB962C8B-B14F-4D97-AF65-F5344CB8AC3E}">
        <p14:creationId xmlns:p14="http://schemas.microsoft.com/office/powerpoint/2010/main" val="9191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19" y="763525"/>
            <a:ext cx="1409685" cy="479822"/>
          </a:xfrm>
        </p:spPr>
        <p:txBody>
          <a:bodyPr>
            <a:normAutofit fontScale="92500"/>
          </a:bodyPr>
          <a:lstStyle/>
          <a:p>
            <a:r>
              <a:rPr lang="en-US" smtClean="0"/>
              <a:t>XML-&gt;TXT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en-US" smtClean="0"/>
              <a:t>1-</a:t>
            </a:r>
            <a:r>
              <a:rPr lang="bg-BG"/>
              <a:t>в</a:t>
            </a:r>
            <a:r>
              <a:rPr lang="bg-BG" smtClean="0"/>
              <a:t>и </a:t>
            </a:r>
            <a:r>
              <a:rPr lang="en-US" smtClean="0"/>
              <a:t>TXT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87" y="2381700"/>
            <a:ext cx="4040188" cy="1776464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1714500"/>
            <a:ext cx="46786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19" y="763525"/>
            <a:ext cx="1409685" cy="479822"/>
          </a:xfrm>
        </p:spPr>
        <p:txBody>
          <a:bodyPr>
            <a:normAutofit fontScale="92500"/>
          </a:bodyPr>
          <a:lstStyle/>
          <a:p>
            <a:r>
              <a:rPr lang="en-US" smtClean="0"/>
              <a:t>XML-&gt;TXT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bg-BG"/>
              <a:t>2</a:t>
            </a:r>
            <a:r>
              <a:rPr lang="en-US" smtClean="0"/>
              <a:t>-</a:t>
            </a:r>
            <a:r>
              <a:rPr lang="bg-BG" smtClean="0"/>
              <a:t>ри</a:t>
            </a:r>
            <a:r>
              <a:rPr lang="en-US" smtClean="0"/>
              <a:t> TXT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006872"/>
            <a:ext cx="4279583" cy="231704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420"/>
            <a:ext cx="4861560" cy="4533899"/>
          </a:xfrm>
        </p:spPr>
      </p:pic>
    </p:spTree>
    <p:extLst>
      <p:ext uri="{BB962C8B-B14F-4D97-AF65-F5344CB8AC3E}">
        <p14:creationId xmlns:p14="http://schemas.microsoft.com/office/powerpoint/2010/main" val="15695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Описание на заданието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/>
              <a:t>Настоящия </a:t>
            </a:r>
            <a:r>
              <a:rPr lang="bg-BG" smtClean="0"/>
              <a:t>проект съдържа </a:t>
            </a:r>
            <a:r>
              <a:rPr lang="bg-BG">
                <a:ea typeface="Calibri" panose="020F0502020204030204" pitchFamily="34" charset="0"/>
                <a:cs typeface="Times New Roman" panose="02020603050405020304" pitchFamily="18" charset="0"/>
              </a:rPr>
              <a:t>примерна структура за </a:t>
            </a:r>
            <a:r>
              <a:rPr lang="bg-BG" smtClean="0">
                <a:ea typeface="Calibri" panose="020F0502020204030204" pitchFamily="34" charset="0"/>
                <a:cs typeface="Times New Roman" panose="02020603050405020304" pitchFamily="18" charset="0"/>
              </a:rPr>
              <a:t>данните</a:t>
            </a:r>
            <a:r>
              <a:rPr lang="bg-BG">
                <a:ea typeface="Calibri" panose="020F0502020204030204" pitchFamily="34" charset="0"/>
                <a:cs typeface="Times New Roman" panose="02020603050405020304" pitchFamily="18" charset="0"/>
              </a:rPr>
              <a:t>, които може да съдържа</a:t>
            </a:r>
            <a:r>
              <a:rPr lang="bg-BG" smtClean="0"/>
              <a:t> </a:t>
            </a:r>
            <a:r>
              <a:rPr lang="bg-BG"/>
              <a:t>автосалон за леки автомобили </a:t>
            </a:r>
            <a:r>
              <a:rPr lang="bg-BG" smtClean="0"/>
              <a:t>.В </a:t>
            </a:r>
            <a:r>
              <a:rPr lang="bg-BG"/>
              <a:t>проекта се съдържа основна информация, свързана с колите, техните марки и модели, кратко описание за техните характеристики, както и информация за производители и централите на заводите, които пускат съответната кола на пазара, вида на колата, дали може да бъде взета на лизинг, дата на пускане на пазара и  броя на  колите в автосалона. Допълнително има налична информация за купувачите, закупуващи колите.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DTD </a:t>
            </a:r>
            <a:r>
              <a:rPr lang="bg-BG" smtClean="0"/>
              <a:t>схема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</a:t>
            </a:r>
            <a:r>
              <a:rPr lang="en-US"/>
              <a:t>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8" y="993584"/>
            <a:ext cx="5737987" cy="41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14034" y="71438"/>
            <a:ext cx="8093365" cy="571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DOM </a:t>
            </a:r>
            <a:r>
              <a:rPr lang="bg-BG" smtClean="0"/>
              <a:t>съответстващ на схемата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42" y="514351"/>
            <a:ext cx="5307807" cy="462774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3" y="827268"/>
            <a:ext cx="3186504" cy="1800446"/>
          </a:xfrm>
        </p:spPr>
      </p:pic>
    </p:spTree>
    <p:extLst>
      <p:ext uri="{BB962C8B-B14F-4D97-AF65-F5344CB8AC3E}">
        <p14:creationId xmlns:p14="http://schemas.microsoft.com/office/powerpoint/2010/main" val="3186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39" y="571500"/>
            <a:ext cx="4952999" cy="457199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en-US" smtClean="0"/>
              <a:t>1-</a:t>
            </a:r>
            <a:r>
              <a:rPr lang="bg-BG" smtClean="0"/>
              <a:t>ви </a:t>
            </a:r>
            <a:r>
              <a:rPr lang="en-US"/>
              <a:t>H</a:t>
            </a:r>
            <a:r>
              <a:rPr lang="en-US" smtClean="0"/>
              <a:t>TML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1560152"/>
            <a:ext cx="4244340" cy="3103288"/>
          </a:xfrm>
        </p:spPr>
      </p:pic>
    </p:spTree>
    <p:extLst>
      <p:ext uri="{BB962C8B-B14F-4D97-AF65-F5344CB8AC3E}">
        <p14:creationId xmlns:p14="http://schemas.microsoft.com/office/powerpoint/2010/main" val="2248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60"/>
            <a:ext cx="4762500" cy="45491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>
            <a:normAutofit/>
          </a:bodyPr>
          <a:lstStyle/>
          <a:p>
            <a:r>
              <a:rPr lang="en-US" smtClean="0"/>
              <a:t>2-</a:t>
            </a:r>
            <a:r>
              <a:rPr lang="bg-BG" smtClean="0"/>
              <a:t>ри </a:t>
            </a:r>
            <a:r>
              <a:rPr lang="en-US"/>
              <a:t>H</a:t>
            </a:r>
            <a:r>
              <a:rPr lang="en-US" smtClean="0"/>
              <a:t>TML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1" y="1684021"/>
            <a:ext cx="4071850" cy="2830830"/>
          </a:xfrm>
        </p:spPr>
      </p:pic>
      <p:sp>
        <p:nvSpPr>
          <p:cNvPr id="7" name="Rectangle 6"/>
          <p:cNvSpPr/>
          <p:nvPr/>
        </p:nvSpPr>
        <p:spPr>
          <a:xfrm>
            <a:off x="5255661" y="895664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XML-&gt;HTML</a:t>
            </a:r>
          </a:p>
        </p:txBody>
      </p:sp>
    </p:spTree>
    <p:extLst>
      <p:ext uri="{BB962C8B-B14F-4D97-AF65-F5344CB8AC3E}">
        <p14:creationId xmlns:p14="http://schemas.microsoft.com/office/powerpoint/2010/main" val="40705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4572000" cy="427481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bg-BG"/>
              <a:t>3</a:t>
            </a:r>
            <a:r>
              <a:rPr lang="en-US" smtClean="0"/>
              <a:t>-</a:t>
            </a:r>
            <a:r>
              <a:rPr lang="bg-BG"/>
              <a:t>т</a:t>
            </a:r>
            <a:r>
              <a:rPr lang="bg-BG" smtClean="0"/>
              <a:t>и </a:t>
            </a:r>
            <a:r>
              <a:rPr lang="en-US"/>
              <a:t>H</a:t>
            </a:r>
            <a:r>
              <a:rPr lang="en-US" smtClean="0"/>
              <a:t>TML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0152"/>
            <a:ext cx="4572000" cy="2889928"/>
          </a:xfrm>
        </p:spPr>
      </p:pic>
      <p:sp>
        <p:nvSpPr>
          <p:cNvPr id="7" name="Rectangle 6"/>
          <p:cNvSpPr/>
          <p:nvPr/>
        </p:nvSpPr>
        <p:spPr>
          <a:xfrm>
            <a:off x="5381667" y="71099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XML-&gt;HTML</a:t>
            </a:r>
          </a:p>
        </p:txBody>
      </p:sp>
    </p:spTree>
    <p:extLst>
      <p:ext uri="{BB962C8B-B14F-4D97-AF65-F5344CB8AC3E}">
        <p14:creationId xmlns:p14="http://schemas.microsoft.com/office/powerpoint/2010/main" val="10607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6479" y="824424"/>
            <a:ext cx="1409685" cy="47982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XML-&gt;HTML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73"/>
            <a:ext cx="4253345" cy="450272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bg-BG"/>
              <a:t>4</a:t>
            </a:r>
            <a:r>
              <a:rPr lang="en-US" smtClean="0"/>
              <a:t>-</a:t>
            </a:r>
            <a:r>
              <a:rPr lang="bg-BG"/>
              <a:t>т</a:t>
            </a:r>
            <a:r>
              <a:rPr lang="bg-BG" smtClean="0"/>
              <a:t>и </a:t>
            </a:r>
            <a:r>
              <a:rPr lang="en-US"/>
              <a:t>H</a:t>
            </a:r>
            <a:r>
              <a:rPr lang="en-US" smtClean="0"/>
              <a:t>TML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1621051"/>
            <a:ext cx="4890655" cy="2590593"/>
          </a:xfrm>
        </p:spPr>
      </p:pic>
    </p:spTree>
    <p:extLst>
      <p:ext uri="{BB962C8B-B14F-4D97-AF65-F5344CB8AC3E}">
        <p14:creationId xmlns:p14="http://schemas.microsoft.com/office/powerpoint/2010/main" val="2497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" y="0"/>
            <a:ext cx="8093365" cy="763525"/>
          </a:xfrm>
        </p:spPr>
        <p:txBody>
          <a:bodyPr/>
          <a:lstStyle/>
          <a:p>
            <a:pPr algn="ctr"/>
            <a:r>
              <a:rPr lang="en-US" smtClean="0"/>
              <a:t>XSLT</a:t>
            </a:r>
            <a:r>
              <a:rPr lang="bg-BG" smtClean="0"/>
              <a:t> Трансформации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6479" y="824424"/>
            <a:ext cx="1409685" cy="47982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XML-&gt;XML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0564" y="1080330"/>
            <a:ext cx="1607127" cy="479822"/>
          </a:xfrm>
        </p:spPr>
        <p:txBody>
          <a:bodyPr/>
          <a:lstStyle/>
          <a:p>
            <a:r>
              <a:rPr lang="en-US" smtClean="0"/>
              <a:t>1-</a:t>
            </a:r>
            <a:r>
              <a:rPr lang="bg-BG" smtClean="0"/>
              <a:t>ви </a:t>
            </a:r>
            <a:r>
              <a:rPr lang="en-US" smtClean="0"/>
              <a:t>XML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9" y="1767841"/>
            <a:ext cx="4187521" cy="197358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6260"/>
            <a:ext cx="4956478" cy="4587239"/>
          </a:xfrm>
        </p:spPr>
      </p:pic>
    </p:spTree>
    <p:extLst>
      <p:ext uri="{BB962C8B-B14F-4D97-AF65-F5344CB8AC3E}">
        <p14:creationId xmlns:p14="http://schemas.microsoft.com/office/powerpoint/2010/main" val="20423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Тема:Автосалон Проект по XML Георги Бирданов 3-та група,72068,ИС,3-ти курс</vt:lpstr>
      <vt:lpstr>Описание на заданието</vt:lpstr>
      <vt:lpstr>DTD схема</vt:lpstr>
      <vt:lpstr>DOM съответстващ на схемата</vt:lpstr>
      <vt:lpstr>XSLT Трансформации </vt:lpstr>
      <vt:lpstr>XSLT Трансформации </vt:lpstr>
      <vt:lpstr>XSLT Трансформации </vt:lpstr>
      <vt:lpstr>XSLT Трансформации </vt:lpstr>
      <vt:lpstr>XSLT Трансформации </vt:lpstr>
      <vt:lpstr>XSLT Трансформации </vt:lpstr>
      <vt:lpstr>XSLT Трансформации </vt:lpstr>
      <vt:lpstr>XSLT Трансформации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2023-01-10T16:12:50Z</dcterms:modified>
</cp:coreProperties>
</file>