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0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5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3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8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9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Machine Learning teaches machines to learn from data and make decisions with minimal human intervention.</a:t>
            </a:r>
          </a:p>
          <a:p>
            <a:endParaRPr dirty="0"/>
          </a:p>
          <a:p>
            <a:r>
              <a:rPr dirty="0"/>
              <a:t>Examples:</a:t>
            </a:r>
          </a:p>
          <a:p>
            <a:r>
              <a:rPr dirty="0" smtClean="0"/>
              <a:t>Face </a:t>
            </a:r>
            <a:r>
              <a:rPr dirty="0"/>
              <a:t>unlock on phones</a:t>
            </a:r>
          </a:p>
          <a:p>
            <a:r>
              <a:rPr dirty="0" smtClean="0"/>
              <a:t>Friend </a:t>
            </a:r>
            <a:r>
              <a:rPr dirty="0"/>
              <a:t>&amp; ad recommendations</a:t>
            </a:r>
          </a:p>
          <a:p>
            <a:r>
              <a:rPr dirty="0" smtClean="0"/>
              <a:t>Product </a:t>
            </a:r>
            <a:r>
              <a:rPr dirty="0"/>
              <a:t>suggestions</a:t>
            </a:r>
          </a:p>
          <a:p>
            <a:r>
              <a:rPr dirty="0" smtClean="0"/>
              <a:t>Fraud </a:t>
            </a:r>
            <a:r>
              <a:rPr dirty="0"/>
              <a:t>detection in banking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Python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🟩 Richest ML ecosystem</a:t>
            </a:r>
          </a:p>
          <a:p>
            <a:r>
              <a:rPr dirty="0"/>
              <a:t>🟦 Fastest learning curve</a:t>
            </a:r>
          </a:p>
          <a:p>
            <a:r>
              <a:rPr dirty="0"/>
              <a:t>🟨 Industry standard for ML</a:t>
            </a:r>
          </a:p>
          <a:p>
            <a:r>
              <a:rPr dirty="0"/>
              <a:t>🟧 Superior visualization tools</a:t>
            </a:r>
          </a:p>
          <a:p>
            <a:r>
              <a:rPr dirty="0"/>
              <a:t>🟥 Easy integration with .NET via ONNX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ML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scikit-learn — Classical ML</a:t>
            </a:r>
          </a:p>
          <a:p>
            <a:r>
              <a:t>• TensorFlow / Keras — Deep learning</a:t>
            </a:r>
          </a:p>
          <a:p>
            <a:r>
              <a:t>• PyTorch — Dynamic deep learning</a:t>
            </a:r>
          </a:p>
          <a:p>
            <a:r>
              <a:t>• LightGBM / XGBoost / CatBoost — Gradient boosting</a:t>
            </a:r>
          </a:p>
          <a:p>
            <a:r>
              <a:t>• spaCy / Transformers — NLP</a:t>
            </a:r>
          </a:p>
          <a:p>
            <a:endParaRPr/>
          </a:p>
          <a:p>
            <a:r>
              <a:t>These libraries cover most ML workflows from data prep to modeling.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24" y="306658"/>
            <a:ext cx="8809464" cy="6328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Machine </a:t>
            </a:r>
            <a:r>
              <a:rPr lang="en-US" dirty="0"/>
              <a:t>learning is so extensive that you probably use it numerous times a day without even knowing it. From unlocking your mobile phones using your face to giving your attendance using a biometric machine, machine learning is being used in almost every stage.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Smartphones </a:t>
            </a:r>
            <a:r>
              <a:rPr lang="en-US" dirty="0"/>
              <a:t>detecting faces while taking photos or unlocking themselves</a:t>
            </a:r>
          </a:p>
          <a:p>
            <a:r>
              <a:rPr lang="en-US" dirty="0" smtClean="0"/>
              <a:t>Facebook</a:t>
            </a:r>
            <a:r>
              <a:rPr lang="en-US" dirty="0"/>
              <a:t>, LinkedIn or any other social media site recommending your friends and ads you might be interested in</a:t>
            </a:r>
          </a:p>
          <a:p>
            <a:r>
              <a:rPr lang="en-US" dirty="0" smtClean="0"/>
              <a:t>Amazon </a:t>
            </a:r>
            <a:r>
              <a:rPr lang="en-US" dirty="0"/>
              <a:t>recommending you the products based on your browsing history</a:t>
            </a:r>
          </a:p>
          <a:p>
            <a:r>
              <a:rPr lang="en-US" dirty="0" smtClean="0"/>
              <a:t>Banks </a:t>
            </a:r>
            <a:r>
              <a:rPr lang="en-US" dirty="0"/>
              <a:t>using Machine Learning to detect Fraud transactions in real-time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Types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1. Supervised Learning: Input + known output → predict output</a:t>
            </a:r>
          </a:p>
          <a:p>
            <a:r>
              <a:rPr dirty="0"/>
              <a:t>   - Regression (numbers)</a:t>
            </a:r>
          </a:p>
          <a:p>
            <a:r>
              <a:rPr dirty="0"/>
              <a:t>   - Classification (categories)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2. Unsupervised Learning: No labels, find structure</a:t>
            </a:r>
          </a:p>
          <a:p>
            <a:r>
              <a:rPr dirty="0"/>
              <a:t>   - Clustering</a:t>
            </a:r>
          </a:p>
          <a:p>
            <a:r>
              <a:rPr dirty="0"/>
              <a:t>   - Dimensionality Reduction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3. Reinforcement Learning: Learn by reward/punishment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Linear Regression — Straight line fit</a:t>
            </a:r>
          </a:p>
          <a:p>
            <a:r>
              <a:t>2. Multiple Linear Regression — Multiple inputs</a:t>
            </a:r>
          </a:p>
          <a:p>
            <a:r>
              <a:t>3. Polynomial Regression — Curved fit</a:t>
            </a:r>
          </a:p>
          <a:p>
            <a:r>
              <a:t>4. Ridge Regression — L2 regularization</a:t>
            </a:r>
          </a:p>
          <a:p>
            <a:r>
              <a:t>5. Lasso Regression — L1 regularization</a:t>
            </a:r>
          </a:p>
          <a:p>
            <a:r>
              <a:t>6. Elastic Net — Combines Ridge &amp; Lasso</a:t>
            </a:r>
          </a:p>
          <a:p>
            <a:r>
              <a:t>7. Logistic Regression — For classification</a:t>
            </a:r>
          </a:p>
          <a:p>
            <a:r>
              <a:t>8. Stepwise, Quantile, SVR, Decision 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Classification predicts categories from input features.</a:t>
            </a:r>
          </a:p>
          <a:p>
            <a:endParaRPr/>
          </a:p>
          <a:p>
            <a:r>
              <a:t>Types:</a:t>
            </a:r>
          </a:p>
          <a:p>
            <a:r>
              <a:t>• Binary: Spam/Not Spam</a:t>
            </a:r>
          </a:p>
          <a:p>
            <a:r>
              <a:t>• Multiclass: Cat/Dog/Bird</a:t>
            </a:r>
          </a:p>
          <a:p>
            <a:r>
              <a:t>• Multilabel: Sports &amp; Politics</a:t>
            </a:r>
          </a:p>
          <a:p>
            <a:r>
              <a:t>• Ordinal: Poor–Average–Good–Excellent</a:t>
            </a:r>
          </a:p>
          <a:p>
            <a:r>
              <a:t>• Imbalanced: Fraud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126"/>
            <a:ext cx="8229600" cy="1143000"/>
          </a:xfrm>
        </p:spPr>
        <p:txBody>
          <a:bodyPr/>
          <a:lstStyle/>
          <a:p>
            <a:r>
              <a:rPr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Unsupervised learning finds hidden patterns in unlabeled data</a:t>
            </a:r>
            <a:r>
              <a:rPr dirty="0" smtClean="0"/>
              <a:t>.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Now, there’s </a:t>
            </a:r>
            <a:r>
              <a:rPr lang="en-US" b="1" dirty="0"/>
              <a:t>no teacher</a:t>
            </a:r>
            <a:r>
              <a:rPr lang="en-US" dirty="0"/>
              <a:t> — we give the machine data </a:t>
            </a:r>
            <a:r>
              <a:rPr lang="en-US" b="1" dirty="0"/>
              <a:t>without answers</a:t>
            </a:r>
            <a:r>
              <a:rPr lang="en-US" dirty="0"/>
              <a:t>,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and it tries to find </a:t>
            </a:r>
            <a:r>
              <a:rPr lang="en-US" b="1" dirty="0"/>
              <a:t>hidden patterns</a:t>
            </a:r>
            <a:r>
              <a:rPr lang="en-US" dirty="0"/>
              <a:t> or </a:t>
            </a:r>
            <a:r>
              <a:rPr lang="en-US" b="1" dirty="0"/>
              <a:t>natural groups</a:t>
            </a:r>
            <a:r>
              <a:rPr lang="en-US" dirty="0"/>
              <a:t> on its own.</a:t>
            </a:r>
            <a:endParaRPr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dirty="0" smtClean="0"/>
              <a:t>Types</a:t>
            </a:r>
            <a:r>
              <a:rPr dirty="0"/>
              <a:t>:</a:t>
            </a:r>
          </a:p>
          <a:p>
            <a:r>
              <a:rPr dirty="0" smtClean="0"/>
              <a:t>Clustering </a:t>
            </a:r>
            <a:r>
              <a:rPr dirty="0"/>
              <a:t>— Groups similar items</a:t>
            </a:r>
          </a:p>
          <a:p>
            <a:r>
              <a:rPr dirty="0" smtClean="0"/>
              <a:t>Dimensionality </a:t>
            </a:r>
            <a:r>
              <a:rPr dirty="0"/>
              <a:t>Reduction — Simplifies features (e.g., PCA)</a:t>
            </a:r>
          </a:p>
          <a:p>
            <a:r>
              <a:rPr dirty="0" smtClean="0"/>
              <a:t>Association </a:t>
            </a:r>
            <a:r>
              <a:rPr dirty="0"/>
              <a:t>Rule Learning — Finds relationships</a:t>
            </a:r>
          </a:p>
          <a:p>
            <a:r>
              <a:rPr dirty="0" smtClean="0"/>
              <a:t>Anomaly </a:t>
            </a:r>
            <a:r>
              <a:rPr dirty="0"/>
              <a:t>Detection — Finds outliers</a:t>
            </a:r>
          </a:p>
          <a:p>
            <a:r>
              <a:rPr dirty="0" smtClean="0"/>
              <a:t>Auto</a:t>
            </a:r>
            <a:r>
              <a:rPr lang="en-US" dirty="0" smtClean="0"/>
              <a:t> E</a:t>
            </a:r>
            <a:r>
              <a:rPr dirty="0" smtClean="0"/>
              <a:t>ncoders </a:t>
            </a:r>
            <a:r>
              <a:rPr dirty="0"/>
              <a:t>— Compress &amp; reconstruct data</a:t>
            </a:r>
          </a:p>
          <a:p>
            <a:r>
              <a:rPr dirty="0" smtClean="0"/>
              <a:t>Density </a:t>
            </a:r>
            <a:r>
              <a:rPr dirty="0"/>
              <a:t>Estimation — Learns data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096" y="2490788"/>
            <a:ext cx="4997745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vs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Python:</a:t>
            </a:r>
          </a:p>
          <a:p>
            <a:r>
              <a:t>• Rich ML ecosystem (scikit-learn, PyTorch)</a:t>
            </a:r>
          </a:p>
          <a:p>
            <a:r>
              <a:t>• Easy data handling (pandas, matplotlib)</a:t>
            </a:r>
          </a:p>
          <a:p>
            <a:r>
              <a:t>• Ideal for EDA and learning</a:t>
            </a:r>
          </a:p>
          <a:p>
            <a:r>
              <a:t>• Industry standard for ML</a:t>
            </a:r>
          </a:p>
          <a:p>
            <a:endParaRPr/>
          </a:p>
          <a:p>
            <a:r>
              <a:t>C#:</a:t>
            </a:r>
          </a:p>
          <a:p>
            <a:r>
              <a:t>• Good for production integration</a:t>
            </a:r>
          </a:p>
          <a:p>
            <a:r>
              <a:t>• ML.NET, LightGBM support</a:t>
            </a:r>
          </a:p>
          <a:p>
            <a:r>
              <a:t>• Can use ONNX models from Python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499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Machine Learning</vt:lpstr>
      <vt:lpstr>PowerPoint Presentation</vt:lpstr>
      <vt:lpstr>More Real World Examples</vt:lpstr>
      <vt:lpstr>Main Types of ML</vt:lpstr>
      <vt:lpstr>Regression Types</vt:lpstr>
      <vt:lpstr>Classification</vt:lpstr>
      <vt:lpstr>Unsupervised Learning</vt:lpstr>
      <vt:lpstr>Main Algorithms</vt:lpstr>
      <vt:lpstr>Python vs C#</vt:lpstr>
      <vt:lpstr>Why Choose Python for ML</vt:lpstr>
      <vt:lpstr>Popular ML Libraries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/>
  <dc:creator/>
  <cp:keywords/>
  <dc:description>generated using python-pptx</dc:description>
  <cp:lastModifiedBy>Windows User</cp:lastModifiedBy>
  <cp:revision>9</cp:revision>
  <dcterms:created xsi:type="dcterms:W3CDTF">2013-01-27T09:14:16Z</dcterms:created>
  <dcterms:modified xsi:type="dcterms:W3CDTF">2025-10-24T06:27:47Z</dcterms:modified>
  <cp:category/>
</cp:coreProperties>
</file>