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32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5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176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119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13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266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456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355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56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2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19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2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35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46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4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43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0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5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Sentiment Analysis in ML.NET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This demo teaches how to predict text sentiment (positive or negative) using ML.NET.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Steps:</a:t>
            </a:r>
          </a:p>
          <a:p>
            <a:pPr lvl="1"/>
            <a:r>
              <a:rPr dirty="0" smtClean="0"/>
              <a:t>Load </a:t>
            </a:r>
            <a:r>
              <a:rPr dirty="0"/>
              <a:t>data</a:t>
            </a:r>
          </a:p>
          <a:p>
            <a:pPr lvl="1"/>
            <a:r>
              <a:rPr dirty="0" smtClean="0"/>
              <a:t>Build </a:t>
            </a:r>
            <a:r>
              <a:rPr dirty="0"/>
              <a:t>pipeline</a:t>
            </a:r>
          </a:p>
          <a:p>
            <a:pPr lvl="1"/>
            <a:r>
              <a:rPr dirty="0" smtClean="0"/>
              <a:t>Train </a:t>
            </a:r>
            <a:r>
              <a:rPr dirty="0"/>
              <a:t>model</a:t>
            </a:r>
          </a:p>
          <a:p>
            <a:pPr lvl="1"/>
            <a:r>
              <a:rPr dirty="0" smtClean="0"/>
              <a:t>Evaluate</a:t>
            </a:r>
            <a:endParaRPr dirty="0"/>
          </a:p>
          <a:p>
            <a:pPr lvl="1"/>
            <a:r>
              <a:rPr dirty="0" smtClean="0"/>
              <a:t>Save </a:t>
            </a:r>
            <a:r>
              <a:rPr dirty="0"/>
              <a:t>&amp; Predict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Summary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✔ Create MLContext</a:t>
            </a:r>
          </a:p>
          <a:p>
            <a:r>
              <a:t>✔ Load &amp; split data</a:t>
            </a:r>
          </a:p>
          <a:p>
            <a:r>
              <a:t>✔ Build pipeline</a:t>
            </a:r>
          </a:p>
          <a:p>
            <a:r>
              <a:t>✔ Train model</a:t>
            </a:r>
          </a:p>
          <a:p>
            <a:r>
              <a:t>✔ Evaluate accuracy</a:t>
            </a:r>
          </a:p>
          <a:p>
            <a:r>
              <a:t>✔ Save model</a:t>
            </a:r>
          </a:p>
          <a:p>
            <a:r>
              <a:t>✔ Predict new text</a:t>
            </a:r>
          </a:p>
          <a:p>
            <a:endParaRPr/>
          </a:p>
          <a:p>
            <a:r>
              <a:t>Shows how .NET can perform ML without Python!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Create </a:t>
            </a:r>
            <a:r>
              <a:rPr dirty="0" err="1"/>
              <a:t>MLContext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MLContext mlContext = new MLContext();</a:t>
            </a:r>
          </a:p>
          <a:p>
            <a:endParaRPr/>
          </a:p>
          <a:p>
            <a:r>
              <a:t>Acts as the entry point for ML.NET. It manages environment settings, logging, and reproducibility.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Load </a:t>
            </a:r>
            <a:r>
              <a:rPr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 err="1"/>
              <a:t>var</a:t>
            </a:r>
            <a:r>
              <a:rPr dirty="0"/>
              <a:t> data = </a:t>
            </a:r>
            <a:r>
              <a:rPr dirty="0" err="1"/>
              <a:t>mlContext.Data.LoadFromTextFile</a:t>
            </a:r>
            <a:r>
              <a:rPr dirty="0"/>
              <a:t>&lt;</a:t>
            </a:r>
            <a:r>
              <a:rPr dirty="0" err="1"/>
              <a:t>SentimentData</a:t>
            </a:r>
            <a:r>
              <a:rPr dirty="0"/>
              <a:t>&gt;(...)</a:t>
            </a:r>
          </a:p>
          <a:p>
            <a:endParaRPr dirty="0"/>
          </a:p>
          <a:p>
            <a:r>
              <a:rPr dirty="0"/>
              <a:t>Loads labeled text data (text + sentiment label) from a TSV file.</a:t>
            </a:r>
          </a:p>
          <a:p>
            <a:endParaRPr dirty="0"/>
          </a:p>
          <a:p>
            <a:r>
              <a:rPr dirty="0"/>
              <a:t>Example:</a:t>
            </a:r>
          </a:p>
          <a:p>
            <a:r>
              <a:rPr dirty="0"/>
              <a:t>Text	Label</a:t>
            </a:r>
          </a:p>
          <a:p>
            <a:r>
              <a:rPr dirty="0"/>
              <a:t>'I love this'	</a:t>
            </a:r>
          </a:p>
          <a:p>
            <a:r>
              <a:rPr dirty="0"/>
              <a:t>'I hate this'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dirty="0" smtClean="0"/>
              <a:t>plit </a:t>
            </a:r>
            <a:r>
              <a:rPr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var trainTestSplit = mlContext.Data.TrainTestSplit(data, testFraction: 0.2);</a:t>
            </a:r>
          </a:p>
          <a:p>
            <a:endParaRPr/>
          </a:p>
          <a:p>
            <a:r>
              <a:t>Splits the dataset:</a:t>
            </a:r>
          </a:p>
          <a:p>
            <a:r>
              <a:t>• 80% → Train the model</a:t>
            </a:r>
          </a:p>
          <a:p>
            <a:r>
              <a:t>• 20% → Test the model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Build </a:t>
            </a:r>
            <a:r>
              <a:rPr dirty="0"/>
              <a:t>the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Pipeline =</a:t>
            </a:r>
          </a:p>
          <a:p>
            <a:r>
              <a:t>• NormalizeText → clean &amp; lowercase</a:t>
            </a:r>
          </a:p>
          <a:p>
            <a:r>
              <a:t>• TokenizeIntoWords → split into words</a:t>
            </a:r>
          </a:p>
          <a:p>
            <a:r>
              <a:t>• ApplyWordEmbedding → convert words to vectors</a:t>
            </a:r>
          </a:p>
          <a:p>
            <a:r>
              <a:t>• SdcaLogisticRegression → binary classifier</a:t>
            </a:r>
          </a:p>
          <a:p>
            <a:endParaRPr/>
          </a:p>
          <a:p>
            <a:r>
              <a:t>Transforms text into numeric features for ML.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Train </a:t>
            </a:r>
            <a:r>
              <a:rPr dirty="0"/>
              <a:t>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var model = pipeline.Fit(trainTestSplit.TrainSet);</a:t>
            </a:r>
          </a:p>
          <a:p>
            <a:endParaRPr/>
          </a:p>
          <a:p>
            <a:r>
              <a:t>Fits the model to the training data to learn patterns between words and sentiment.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Evaluate </a:t>
            </a:r>
            <a:r>
              <a:rPr dirty="0"/>
              <a:t>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var predictions = model.Transform(trainTestSplit.TestSet);</a:t>
            </a:r>
          </a:p>
          <a:p>
            <a:r>
              <a:t>var metrics = mlContext.BinaryClassification.Evaluate(predictions);</a:t>
            </a:r>
          </a:p>
          <a:p>
            <a:endParaRPr/>
          </a:p>
          <a:p>
            <a:r>
              <a:t>Checks model accuracy, precision, recall, etc.</a:t>
            </a:r>
          </a:p>
          <a:p>
            <a:r>
              <a:t>Prints: Accuracy: 92.5%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Save </a:t>
            </a:r>
            <a:r>
              <a:rPr dirty="0"/>
              <a:t>&amp; Load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mlContext.Model.Save(model, schema, 'model.zip');</a:t>
            </a:r>
          </a:p>
          <a:p>
            <a:endParaRPr/>
          </a:p>
          <a:p>
            <a:r>
              <a:t>Reuses trained model later:</a:t>
            </a:r>
          </a:p>
          <a:p>
            <a:r>
              <a:t>var loadedModel = mlContext.Model.Load(...);</a:t>
            </a:r>
          </a:p>
          <a:p>
            <a:endParaRPr/>
          </a:p>
          <a:p>
            <a:r>
              <a:t>Saves training time and ensures reproducibility.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Make </a:t>
            </a:r>
            <a:r>
              <a:rPr dirty="0"/>
              <a:t>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Uses PredictionEngine to test sentences:</a:t>
            </a:r>
          </a:p>
          <a:p>
            <a:endParaRPr/>
          </a:p>
          <a:p>
            <a:r>
              <a:t>• 'I love this product' → Positive</a:t>
            </a:r>
          </a:p>
          <a:p>
            <a:r>
              <a:t>• 'This is awful' → Negative</a:t>
            </a:r>
          </a:p>
          <a:p>
            <a:endParaRPr/>
          </a:p>
          <a:p>
            <a:r>
              <a:t>Outputs prediction + probability.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</TotalTime>
  <Words>305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Sentiment Analysis in ML.NET</vt:lpstr>
      <vt:lpstr>Create MLContext</vt:lpstr>
      <vt:lpstr>Load Data</vt:lpstr>
      <vt:lpstr>Split Data</vt:lpstr>
      <vt:lpstr>Build the Pipeline</vt:lpstr>
      <vt:lpstr>Train the Model</vt:lpstr>
      <vt:lpstr>Evaluate the Model</vt:lpstr>
      <vt:lpstr>Save &amp; Load the Model</vt:lpstr>
      <vt:lpstr>Make Predictions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in ML.NET</dc:title>
  <dc:subject/>
  <dc:creator/>
  <cp:keywords/>
  <dc:description>generated using python-pptx</dc:description>
  <cp:lastModifiedBy>Windows User</cp:lastModifiedBy>
  <cp:revision>4</cp:revision>
  <dcterms:created xsi:type="dcterms:W3CDTF">2013-01-27T09:14:16Z</dcterms:created>
  <dcterms:modified xsi:type="dcterms:W3CDTF">2025-10-24T06:26:49Z</dcterms:modified>
  <cp:category/>
</cp:coreProperties>
</file>