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E6DC-A992-4882-9EFB-64140A07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15A10-5D57-4E27-969D-A473D5E4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EAEB-8CC4-46ED-B225-B2172E6F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D4A6F-B097-48BC-AB8E-3CC9C781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76D1-E0E4-4700-ACD8-85829E3B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1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52FF-7B9D-4239-BCB0-FC25EF72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D987F-F418-4573-AF81-6773F37A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8579-4EC6-49FC-A06C-5647733F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99FA-3D82-4A2F-ADBA-D4E9AAFA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698E-1F88-448A-A0D9-2DED558B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41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A0E31-992A-4C19-BC5B-566F128AF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80F86-D554-4D5F-9571-65C808DD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31FE-3E6D-4460-83ED-ACC9420C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597F-652B-4D91-AF6A-86D06168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E3E9-8ED9-48E6-BCD2-6F8A535B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34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67D-4426-46C5-9741-EF654E21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5B37-DDA4-4B53-B1E7-9A1E9B1A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EDEB-D2E5-48E0-A9DF-AF344983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F0337-32C6-465A-8597-F62AB513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994E-AE2F-48A5-A8B1-E04E0C5B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247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8303-1F80-4F10-9831-C6E8C949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B59F6-DDA4-4CF7-8DC3-0B52B210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CDD6-1A9B-46FB-84BD-CE05A99B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B57A-E79E-45EC-AEE4-5D23845E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1329-45F4-4409-A8DB-EB37DB4F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2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820F-812D-4F11-9AD3-1B3CC815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2A72-3861-40CD-AAEF-7B4EBB3B5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51EBE-2FA3-4BF0-8F6B-B799A76A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ACDD3-1D6D-4B83-A88C-25BEC879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D23F-A112-45AE-B0B7-CD3F31A0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A03D-60BD-4245-98E3-E8315190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106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C844-C32B-4D36-A4BB-EBC32720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5D70-762D-4235-A7E9-98A8B7A1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B745-F64F-4599-A700-3A990EF24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3F8A-91E9-4E50-8CA5-DC347B16D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BCF0-01F0-4D80-9062-10306E70D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E0DC8-B82B-4E36-AE71-BC66C744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78564-90F0-4DCF-9D1B-9BC9D0EB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1FD5C-45B6-46D1-93B0-122CA721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0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4388-B348-40FC-AD84-D647F98E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5D28D-8E12-4E89-931B-22FC4360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12338-8CB1-441F-B974-69F81D79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CEC0E-B173-4C24-B96E-FDF83894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568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660A4-5F1C-403C-83C1-8DA3808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8DF64-DA65-461A-9524-342C3E1A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50CE2-F6DE-4725-A189-A44EC55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426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EEE-B3B1-4B27-BE1C-DFDF9D58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3489-13AD-4C7F-BEAA-FCC07331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F0166-F107-4A2C-B897-9EEC9482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5E934-7DFA-4449-9ADA-ACEC28C0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097F3-2042-4CEC-9E52-ABCBBFAA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5FE7D-8561-43BB-B031-E7EF152D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72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575F-5F9F-4B08-98E2-1F9C9163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9C19A-1506-4BAC-A194-178C836FD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24119-7B12-4074-B368-4F93C5F2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0743-D84F-4505-BB41-CDA2DE1F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CE389-6443-492F-BB8C-0612FDAB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6BE2-834A-4999-BEA2-9B88EBA3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06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02F79-381F-4E89-862D-02D000A4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C4B0-8A3C-4797-8CFB-32302A86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1FBE-1455-4C12-B92C-B7B352513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07DB-4C8F-48DB-86CE-FCBB87747728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0249-67C2-4B77-9822-566C39C2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1F0D-BC18-4E59-8751-8DEF47CF5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C328-671D-48A8-84B9-AC025493F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77FF-1F23-4557-A758-96F1F82D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30" name="Picture 6" descr="Resources | Erasmus+">
            <a:extLst>
              <a:ext uri="{FF2B5EF4-FFF2-40B4-BE49-F238E27FC236}">
                <a16:creationId xmlns:a16="http://schemas.microsoft.com/office/drawing/2014/main" id="{83310E51-1AA8-433A-80D6-BF6D0875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88" y="880531"/>
            <a:ext cx="10751212" cy="554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4D4D3-7978-4524-A102-F634B110252B}"/>
              </a:ext>
            </a:extLst>
          </p:cNvPr>
          <p:cNvSpPr txBox="1"/>
          <p:nvPr/>
        </p:nvSpPr>
        <p:spPr>
          <a:xfrm>
            <a:off x="8139843" y="6488668"/>
            <a:ext cx="405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 European Commission, 2017)</a:t>
            </a:r>
            <a:endParaRPr lang="tr-T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E7646-8FB5-4303-90A6-4FB91E28894A}"/>
              </a:ext>
            </a:extLst>
          </p:cNvPr>
          <p:cNvSpPr txBox="1"/>
          <p:nvPr/>
        </p:nvSpPr>
        <p:spPr>
          <a:xfrm>
            <a:off x="472159" y="49533"/>
            <a:ext cx="7203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 1</a:t>
            </a:r>
          </a:p>
          <a:p>
            <a:r>
              <a:rPr lang="en-US" sz="2400" i="1" dirty="0"/>
              <a:t>Number of Erasmus Students </a:t>
            </a:r>
            <a:endParaRPr lang="tr-TR" sz="2400" i="1" dirty="0"/>
          </a:p>
        </p:txBody>
      </p:sp>
      <p:pic>
        <p:nvPicPr>
          <p:cNvPr id="7" name="Picture 6" descr="Resources | Erasmus+">
            <a:extLst>
              <a:ext uri="{FF2B5EF4-FFF2-40B4-BE49-F238E27FC236}">
                <a16:creationId xmlns:a16="http://schemas.microsoft.com/office/drawing/2014/main" id="{83310E51-1AA8-433A-80D6-BF6D0875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88" y="880530"/>
            <a:ext cx="10751212" cy="554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hepienews.com/wp-content/uploads/2020/01/13-where-did-they-go-AR2018.jpg">
            <a:extLst>
              <a:ext uri="{FF2B5EF4-FFF2-40B4-BE49-F238E27FC236}">
                <a16:creationId xmlns:a16="http://schemas.microsoft.com/office/drawing/2014/main" id="{0B52D755-F1AD-47A6-BD47-DD12ECA4D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2" y="860437"/>
            <a:ext cx="10568891" cy="541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7190C-E82B-4726-9420-4F09BCCC603F}"/>
              </a:ext>
            </a:extLst>
          </p:cNvPr>
          <p:cNvSpPr txBox="1"/>
          <p:nvPr/>
        </p:nvSpPr>
        <p:spPr>
          <a:xfrm>
            <a:off x="8448383" y="6356839"/>
            <a:ext cx="351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 European Commission, 2018)</a:t>
            </a:r>
            <a:endParaRPr lang="tr-T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AC0B5-E0C4-4BDD-BF98-8F32FB4FF957}"/>
              </a:ext>
            </a:extLst>
          </p:cNvPr>
          <p:cNvSpPr txBox="1"/>
          <p:nvPr/>
        </p:nvSpPr>
        <p:spPr>
          <a:xfrm>
            <a:off x="421672" y="66599"/>
            <a:ext cx="869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 2</a:t>
            </a:r>
          </a:p>
          <a:p>
            <a:r>
              <a:rPr lang="en-US" sz="2400" i="1" dirty="0"/>
              <a:t>Most Popular Destinations for Erasmus Students</a:t>
            </a:r>
            <a:endParaRPr lang="tr-TR" sz="2400" i="1" dirty="0"/>
          </a:p>
        </p:txBody>
      </p:sp>
      <p:pic>
        <p:nvPicPr>
          <p:cNvPr id="6" name="Picture 2" descr="https://thepienews.com/wp-content/uploads/2020/01/13-where-did-they-go-AR2018.jpg">
            <a:extLst>
              <a:ext uri="{FF2B5EF4-FFF2-40B4-BE49-F238E27FC236}">
                <a16:creationId xmlns:a16="http://schemas.microsoft.com/office/drawing/2014/main" id="{0B52D755-F1AD-47A6-BD47-DD12ECA4D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2" y="897596"/>
            <a:ext cx="10568891" cy="541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5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</Words>
  <Application>Microsoft Office PowerPoint</Application>
  <PresentationFormat>Geniş ekran</PresentationFormat>
  <Paragraphs>6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Canan Duzan</dc:creator>
  <cp:lastModifiedBy>ÖZLEM</cp:lastModifiedBy>
  <cp:revision>9</cp:revision>
  <dcterms:created xsi:type="dcterms:W3CDTF">2020-12-18T18:41:19Z</dcterms:created>
  <dcterms:modified xsi:type="dcterms:W3CDTF">2023-04-07T11:57:31Z</dcterms:modified>
</cp:coreProperties>
</file>