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41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82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90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95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037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3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27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1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92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49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43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5668A9-F327-4235-A625-B151A1CA16E9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463FB9-23A4-402D-BA10-DD3772F9ADE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6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3B519182-174B-4046-AE7E-2DE5325D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9173"/>
            <a:ext cx="12156477" cy="48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5326FE-4BE0-459F-BF37-56846DBA0D8C}"/>
              </a:ext>
            </a:extLst>
          </p:cNvPr>
          <p:cNvSpPr/>
          <p:nvPr/>
        </p:nvSpPr>
        <p:spPr>
          <a:xfrm>
            <a:off x="7941986" y="5481813"/>
            <a:ext cx="3770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Small Business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Majority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2020)</a:t>
            </a:r>
            <a:endParaRPr lang="tr-T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F1072-E082-4B06-956B-3D903192784C}"/>
              </a:ext>
            </a:extLst>
          </p:cNvPr>
          <p:cNvSpPr/>
          <p:nvPr/>
        </p:nvSpPr>
        <p:spPr>
          <a:xfrm>
            <a:off x="925041" y="266094"/>
            <a:ext cx="7151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Figure 1</a:t>
            </a:r>
          </a:p>
          <a:p>
            <a:r>
              <a:rPr lang="en-US" sz="2400" i="1" dirty="0">
                <a:solidFill>
                  <a:srgbClr val="333333"/>
                </a:solidFill>
                <a:latin typeface="Helvetica" panose="020B0604020202020204" pitchFamily="34" charset="0"/>
              </a:rPr>
              <a:t>N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egative Impacts of 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Covid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19 on Small </a:t>
            </a:r>
            <a:r>
              <a:rPr lang="en-US" sz="2400" i="1" dirty="0">
                <a:solidFill>
                  <a:srgbClr val="333333"/>
                </a:solidFill>
                <a:latin typeface="Helvetica" panose="020B0604020202020204" pitchFamily="34" charset="0"/>
              </a:rPr>
              <a:t>B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usinesses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32270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gure 2a">
            <a:extLst>
              <a:ext uri="{FF2B5EF4-FFF2-40B4-BE49-F238E27FC236}">
                <a16:creationId xmlns:a16="http://schemas.microsoft.com/office/drawing/2014/main" id="{26071294-3023-47FE-8627-C097D72AEE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20" y="1798216"/>
            <a:ext cx="11853608" cy="326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FBBE6-2E4F-433B-8BD1-740A7F73700D}"/>
              </a:ext>
            </a:extLst>
          </p:cNvPr>
          <p:cNvSpPr/>
          <p:nvPr/>
        </p:nvSpPr>
        <p:spPr>
          <a:xfrm>
            <a:off x="8160768" y="5740880"/>
            <a:ext cx="3770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Small Business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Majority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2020)</a:t>
            </a:r>
            <a:endParaRPr lang="tr-T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76CB8-6EA2-4989-A0B1-1C9BFC85AECA}"/>
              </a:ext>
            </a:extLst>
          </p:cNvPr>
          <p:cNvSpPr/>
          <p:nvPr/>
        </p:nvSpPr>
        <p:spPr>
          <a:xfrm>
            <a:off x="891382" y="205047"/>
            <a:ext cx="52638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Figure 2</a:t>
            </a:r>
          </a:p>
          <a:p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Widespread Reductions in Workforce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7674395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</TotalTime>
  <Words>30</Words>
  <Application>Microsoft Office PowerPoint</Application>
  <PresentationFormat>Geniş ekran</PresentationFormat>
  <Paragraphs>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Franklin Gothic Book</vt:lpstr>
      <vt:lpstr>Helvetica</vt:lpstr>
      <vt:lpstr>Crop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Canan Duzan</dc:creator>
  <cp:lastModifiedBy>ÖZLEM</cp:lastModifiedBy>
  <cp:revision>9</cp:revision>
  <dcterms:created xsi:type="dcterms:W3CDTF">2020-12-18T16:59:37Z</dcterms:created>
  <dcterms:modified xsi:type="dcterms:W3CDTF">2023-04-07T11:58:41Z</dcterms:modified>
</cp:coreProperties>
</file>