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B6FD9-C520-4ED3-B004-64B381E0E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563DD-EA56-4787-9B08-A6429346C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2C51-A4D3-4EC0-886E-411B568C8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60DC5-1B53-414C-AD64-2998D3D8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6D4B-EE7F-4E9B-A70B-78504862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191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84D8-54C3-4228-A73B-F776996E1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079F2-F8AE-4A4F-BED2-A8FD31EA1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75F5-6124-4F38-8B93-36BDF0A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61F2F-BCA9-4340-9A0D-DFEB7ECDB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2292A-7CB8-455C-9A5B-3FB32B96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514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C3D97C-7C0D-4549-92CA-345157F00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F58AB-EF34-4A05-9068-191272924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4F79E-5970-4E5C-8BFA-EC1B9E9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01023-5F03-4735-955B-553DE2D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9E4FC-0336-4DDC-9164-C0278DBC5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8157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CEE56-DA1D-4A9C-8BD0-3471EA62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4593D-F78E-4976-895E-1F370FCFB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AB09E-1E39-4A1B-85C4-592FBF72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AFAE-EEF9-4E99-8AB7-65AFF7E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87B0-E8BA-4CD6-8494-79377FEF4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8266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FE0D-CBD3-45C0-BE95-567C20C99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C71-1E90-40FE-89F9-668D45D2A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95673-DD84-466C-B5EF-810DD573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99AC-AF4A-4A90-A775-243D48A7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7C727-396E-4201-85BC-9CF9F807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8672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A596-F096-49B3-AE84-4D1FA22C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ECE29-40C5-4EBF-923D-4363BACDC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39FF0-C581-4436-904C-A38B2658B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C2B38-21E3-46CA-B5A7-25BFE3BA2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53FC91-0636-44FC-8BE7-8E8FBC38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511D9-FCA5-4C00-ACF3-547C412D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007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5E27-1D7B-43AB-808B-7C1583E2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D73A-5A26-49DF-8FAB-C44E800AF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792D1-BBE5-4993-80CF-D90F8F59F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E4DB3-2FA7-4D77-B5CA-A27E3B553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2FABA-C9B8-49AD-80FE-D87BE2A93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F0DEB2-521F-4BEA-83B4-DC87AD13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FD4E6-C1A0-45FF-86E4-8647347B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11137A-C922-4FB5-A96B-D22F5C41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343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A412-E44C-476E-9744-773F1110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585BC-FF87-4F11-992D-6FF62CCC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BE200-6D90-4F4D-AAB3-CD790051B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CEC05-C068-4C68-971D-829B9CE56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302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F0A43-85AC-4DB6-A8C3-B3E3DBAA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A17A67-4D45-48E8-8073-9D6B17ED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A3961-C4E9-4A6D-9A29-98A34078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95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90BF8-24B2-4911-B4AA-9BA41F3E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D687-1BA0-487A-8C83-DDB3D7EBD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851FD-6CFF-4EB8-915A-BC9A8AF6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35DB2-B2E5-4D25-9822-1A6AB1DA4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D0B0F-71E5-43F7-8D1C-35A531241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E28C3-A9AC-4EF8-8FFF-43E61965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5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B5A0-F467-48C8-BF92-61406023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AD42A2-18D7-4810-9578-58581618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30E6CD-192C-44F2-8971-C169EEA53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A459-EB59-4EFC-A7CB-86E4B13D8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A76BC-605D-437F-A4EF-B3134302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EB9DF-44A6-4B7B-B98C-64CFB761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654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679422-2104-4E75-814A-4E60DADB4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8B848-716D-48F9-9DB5-B2B96D924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90B19-59DA-46C0-BCDF-551348FFB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F4A6-9BB3-4630-8D00-0824AE669AA6}" type="datetimeFigureOut">
              <a:rPr lang="tr-TR" smtClean="0"/>
              <a:t>7.04.2023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06702-05F6-4CE8-8AAE-FAA27B644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3A0BF-C299-4058-8DC5-EBB25E97D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37AA5-4EDA-4908-9358-93557927214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75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cdn.primedia.co.za/primedia-broadcasting/image/upload/c_fill,w_700/nxy2xfywy6jtbax1cy40">
            <a:extLst>
              <a:ext uri="{FF2B5EF4-FFF2-40B4-BE49-F238E27FC236}">
                <a16:creationId xmlns:a16="http://schemas.microsoft.com/office/drawing/2014/main" id="{56FFD29D-775E-42E1-854C-E82D4269D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3"/>
          <a:stretch/>
        </p:blipFill>
        <p:spPr bwMode="auto">
          <a:xfrm>
            <a:off x="1413673" y="1052341"/>
            <a:ext cx="8885949" cy="5717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84A21D-00B9-4058-A205-079595C1BB9A}"/>
              </a:ext>
            </a:extLst>
          </p:cNvPr>
          <p:cNvSpPr/>
          <p:nvPr/>
        </p:nvSpPr>
        <p:spPr>
          <a:xfrm>
            <a:off x="292027" y="137807"/>
            <a:ext cx="80033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PT Serif"/>
              </a:rPr>
              <a:t>Figure 1</a:t>
            </a:r>
            <a:endParaRPr lang="en-US" sz="2400" b="1" dirty="0">
              <a:latin typeface="PT Serif"/>
            </a:endParaRPr>
          </a:p>
          <a:p>
            <a:r>
              <a:rPr lang="en-US" sz="2400" b="0" i="1" dirty="0">
                <a:effectLst/>
                <a:latin typeface="PT Serif"/>
              </a:rPr>
              <a:t>Major </a:t>
            </a:r>
            <a:r>
              <a:rPr lang="en-US" sz="2400" i="1" dirty="0">
                <a:latin typeface="PT Serif"/>
              </a:rPr>
              <a:t>G</a:t>
            </a:r>
            <a:r>
              <a:rPr lang="en-US" sz="2400" b="0" i="1" dirty="0">
                <a:effectLst/>
                <a:latin typeface="PT Serif"/>
              </a:rPr>
              <a:t>lobal </a:t>
            </a:r>
            <a:r>
              <a:rPr lang="en-US" sz="2400" i="1" dirty="0">
                <a:latin typeface="PT Serif"/>
              </a:rPr>
              <a:t>M</a:t>
            </a:r>
            <a:r>
              <a:rPr lang="en-US" sz="2400" b="0" i="1" dirty="0">
                <a:effectLst/>
                <a:latin typeface="PT Serif"/>
              </a:rPr>
              <a:t>igration </a:t>
            </a:r>
            <a:r>
              <a:rPr lang="en-US" sz="2400" i="1" dirty="0">
                <a:latin typeface="PT Serif"/>
              </a:rPr>
              <a:t>S</a:t>
            </a:r>
            <a:r>
              <a:rPr lang="en-US" sz="2400" b="0" i="1" dirty="0">
                <a:effectLst/>
                <a:latin typeface="PT Serif"/>
              </a:rPr>
              <a:t>tatistics by Region </a:t>
            </a:r>
            <a:endParaRPr lang="tr-TR" sz="2400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D7B450-ABF3-4640-80C8-86C6721CB183}"/>
              </a:ext>
            </a:extLst>
          </p:cNvPr>
          <p:cNvSpPr/>
          <p:nvPr/>
        </p:nvSpPr>
        <p:spPr>
          <a:xfrm>
            <a:off x="9319156" y="6400870"/>
            <a:ext cx="26353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PT Serif"/>
              </a:rPr>
              <a:t>( United Nations, 2017)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027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hart: How Do Americans &amp; Europeans View Immigrants? | Statista">
            <a:extLst>
              <a:ext uri="{FF2B5EF4-FFF2-40B4-BE49-F238E27FC236}">
                <a16:creationId xmlns:a16="http://schemas.microsoft.com/office/drawing/2014/main" id="{6EEE9B43-2B39-4103-B0F8-EB910D102F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480"/>
          <a:stretch/>
        </p:blipFill>
        <p:spPr bwMode="auto">
          <a:xfrm>
            <a:off x="1370665" y="978733"/>
            <a:ext cx="9450670" cy="54221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3C060D-F492-450F-A550-968C0E678498}"/>
              </a:ext>
            </a:extLst>
          </p:cNvPr>
          <p:cNvSpPr/>
          <p:nvPr/>
        </p:nvSpPr>
        <p:spPr>
          <a:xfrm>
            <a:off x="8496065" y="6460884"/>
            <a:ext cx="33686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PT Serif"/>
              </a:rPr>
              <a:t>(Pew Research Center, 2015)</a:t>
            </a:r>
            <a:endParaRPr lang="tr-T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8DFF499-6DFA-4539-841C-18C6F47C838C}"/>
              </a:ext>
            </a:extLst>
          </p:cNvPr>
          <p:cNvSpPr/>
          <p:nvPr/>
        </p:nvSpPr>
        <p:spPr>
          <a:xfrm>
            <a:off x="430086" y="87760"/>
            <a:ext cx="9450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PT Serif"/>
              </a:rPr>
              <a:t>Figure 2</a:t>
            </a:r>
          </a:p>
          <a:p>
            <a:r>
              <a:rPr lang="en-US" sz="2400" b="0" i="1" dirty="0">
                <a:effectLst/>
                <a:latin typeface="PT Serif"/>
              </a:rPr>
              <a:t>View of Immigrants by Europeans and Americans</a:t>
            </a:r>
            <a:endParaRPr lang="tr-TR" sz="2400" i="1" dirty="0"/>
          </a:p>
        </p:txBody>
      </p:sp>
    </p:spTree>
    <p:extLst>
      <p:ext uri="{BB962C8B-B14F-4D97-AF65-F5344CB8AC3E}">
        <p14:creationId xmlns:p14="http://schemas.microsoft.com/office/powerpoint/2010/main" val="227424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</Words>
  <Application>Microsoft Office PowerPoint</Application>
  <PresentationFormat>Geniş ekran</PresentationFormat>
  <Paragraphs>6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PT Serif</vt:lpstr>
      <vt:lpstr>Office Theme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Canan Duzan</dc:creator>
  <cp:lastModifiedBy>ÖZLEM</cp:lastModifiedBy>
  <cp:revision>13</cp:revision>
  <dcterms:created xsi:type="dcterms:W3CDTF">2020-12-18T17:31:54Z</dcterms:created>
  <dcterms:modified xsi:type="dcterms:W3CDTF">2023-04-07T11:59:01Z</dcterms:modified>
</cp:coreProperties>
</file>