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3781-12F1-E44A-9C2F-B8BBA17D465C}" type="datetimeFigureOut">
              <a:t>15/06/08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8157-4CFE-D04F-AF96-F2ECF66E17A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77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3781-12F1-E44A-9C2F-B8BBA17D465C}" type="datetimeFigureOut">
              <a:t>15/06/08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8157-4CFE-D04F-AF96-F2ECF66E17A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37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3781-12F1-E44A-9C2F-B8BBA17D465C}" type="datetimeFigureOut">
              <a:t>15/06/08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8157-4CFE-D04F-AF96-F2ECF66E17A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10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3781-12F1-E44A-9C2F-B8BBA17D465C}" type="datetimeFigureOut">
              <a:t>15/06/08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8157-4CFE-D04F-AF96-F2ECF66E17A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943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3781-12F1-E44A-9C2F-B8BBA17D465C}" type="datetimeFigureOut">
              <a:t>15/06/08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8157-4CFE-D04F-AF96-F2ECF66E17A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02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3781-12F1-E44A-9C2F-B8BBA17D465C}" type="datetimeFigureOut">
              <a:t>15/06/08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8157-4CFE-D04F-AF96-F2ECF66E17A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59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3781-12F1-E44A-9C2F-B8BBA17D465C}" type="datetimeFigureOut">
              <a:t>15/06/08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8157-4CFE-D04F-AF96-F2ECF66E17A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22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3781-12F1-E44A-9C2F-B8BBA17D465C}" type="datetimeFigureOut">
              <a:t>15/06/08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8157-4CFE-D04F-AF96-F2ECF66E17A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44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3781-12F1-E44A-9C2F-B8BBA17D465C}" type="datetimeFigureOut">
              <a:t>15/06/08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8157-4CFE-D04F-AF96-F2ECF66E17A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65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3781-12F1-E44A-9C2F-B8BBA17D465C}" type="datetimeFigureOut">
              <a:t>15/06/08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8157-4CFE-D04F-AF96-F2ECF66E17A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89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3781-12F1-E44A-9C2F-B8BBA17D465C}" type="datetimeFigureOut">
              <a:t>15/06/08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8157-4CFE-D04F-AF96-F2ECF66E17A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87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A3781-12F1-E44A-9C2F-B8BBA17D465C}" type="datetimeFigureOut">
              <a:t>15/06/08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F8157-4CFE-D04F-AF96-F2ECF66E17A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1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215325" y="2396141"/>
            <a:ext cx="1411150" cy="71303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6" name="縦巻き 5"/>
          <p:cNvSpPr/>
          <p:nvPr/>
        </p:nvSpPr>
        <p:spPr>
          <a:xfrm>
            <a:off x="1237194" y="3347079"/>
            <a:ext cx="365571" cy="386395"/>
          </a:xfrm>
          <a:prstGeom prst="verticalScroll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7" name="縦巻き 6"/>
          <p:cNvSpPr/>
          <p:nvPr/>
        </p:nvSpPr>
        <p:spPr>
          <a:xfrm>
            <a:off x="1447082" y="3461535"/>
            <a:ext cx="365571" cy="386395"/>
          </a:xfrm>
          <a:prstGeom prst="verticalScroll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8" name="縦巻き 7"/>
          <p:cNvSpPr/>
          <p:nvPr/>
        </p:nvSpPr>
        <p:spPr>
          <a:xfrm>
            <a:off x="1712842" y="3556952"/>
            <a:ext cx="365571" cy="386395"/>
          </a:xfrm>
          <a:prstGeom prst="verticalScroll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9" name="縦巻き 8"/>
          <p:cNvSpPr/>
          <p:nvPr/>
        </p:nvSpPr>
        <p:spPr>
          <a:xfrm>
            <a:off x="1045084" y="3487299"/>
            <a:ext cx="365571" cy="386395"/>
          </a:xfrm>
          <a:prstGeom prst="verticalScroll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10" name="縦巻き 9"/>
          <p:cNvSpPr/>
          <p:nvPr/>
        </p:nvSpPr>
        <p:spPr>
          <a:xfrm>
            <a:off x="1310845" y="3582716"/>
            <a:ext cx="365571" cy="386395"/>
          </a:xfrm>
          <a:prstGeom prst="verticalScroll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grpSp>
        <p:nvGrpSpPr>
          <p:cNvPr id="11" name="グループ化 983"/>
          <p:cNvGrpSpPr/>
          <p:nvPr/>
        </p:nvGrpSpPr>
        <p:grpSpPr>
          <a:xfrm>
            <a:off x="783448" y="2285460"/>
            <a:ext cx="1203401" cy="642446"/>
            <a:chOff x="6212662" y="2215532"/>
            <a:chExt cx="1671706" cy="871714"/>
          </a:xfrm>
        </p:grpSpPr>
        <p:sp>
          <p:nvSpPr>
            <p:cNvPr id="21" name="フローチャート : 準備 984"/>
            <p:cNvSpPr/>
            <p:nvPr/>
          </p:nvSpPr>
          <p:spPr>
            <a:xfrm>
              <a:off x="6212662" y="2256182"/>
              <a:ext cx="864096" cy="609457"/>
            </a:xfrm>
            <a:prstGeom prst="flowChartPreparation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</p:txBody>
        </p:sp>
        <p:sp>
          <p:nvSpPr>
            <p:cNvPr id="22" name="フローチャート : 準備 985"/>
            <p:cNvSpPr/>
            <p:nvPr/>
          </p:nvSpPr>
          <p:spPr>
            <a:xfrm>
              <a:off x="6248091" y="2438185"/>
              <a:ext cx="864096" cy="609457"/>
            </a:xfrm>
            <a:prstGeom prst="flowChartPreparation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</p:txBody>
        </p:sp>
        <p:sp>
          <p:nvSpPr>
            <p:cNvPr id="23" name="フローチャート : 準備 986"/>
            <p:cNvSpPr/>
            <p:nvPr/>
          </p:nvSpPr>
          <p:spPr>
            <a:xfrm>
              <a:off x="6680139" y="2215532"/>
              <a:ext cx="864096" cy="609457"/>
            </a:xfrm>
            <a:prstGeom prst="flowChartPreparation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</p:txBody>
        </p:sp>
        <p:sp>
          <p:nvSpPr>
            <p:cNvPr id="24" name="フローチャート : 準備 987"/>
            <p:cNvSpPr/>
            <p:nvPr/>
          </p:nvSpPr>
          <p:spPr>
            <a:xfrm>
              <a:off x="6639635" y="2477789"/>
              <a:ext cx="864096" cy="609457"/>
            </a:xfrm>
            <a:prstGeom prst="flowChartPreparation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</p:txBody>
        </p:sp>
        <p:sp>
          <p:nvSpPr>
            <p:cNvPr id="25" name="フローチャート : 準備 988"/>
            <p:cNvSpPr/>
            <p:nvPr/>
          </p:nvSpPr>
          <p:spPr>
            <a:xfrm>
              <a:off x="7020272" y="2418263"/>
              <a:ext cx="864096" cy="609457"/>
            </a:xfrm>
            <a:prstGeom prst="flowChartPreparation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</p:txBody>
        </p:sp>
      </p:grpSp>
      <p:sp>
        <p:nvSpPr>
          <p:cNvPr id="12" name="角丸四角形 11"/>
          <p:cNvSpPr/>
          <p:nvPr/>
        </p:nvSpPr>
        <p:spPr>
          <a:xfrm>
            <a:off x="3307942" y="2474881"/>
            <a:ext cx="1411150" cy="71303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3407943" y="2524018"/>
            <a:ext cx="1411150" cy="71303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14" name="縦巻き 13"/>
          <p:cNvSpPr/>
          <p:nvPr/>
        </p:nvSpPr>
        <p:spPr>
          <a:xfrm>
            <a:off x="4228083" y="2689680"/>
            <a:ext cx="308044" cy="353605"/>
          </a:xfrm>
          <a:prstGeom prst="verticalScroll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15" name="フローチャート : 準備 996"/>
          <p:cNvSpPr/>
          <p:nvPr/>
        </p:nvSpPr>
        <p:spPr>
          <a:xfrm>
            <a:off x="3545453" y="2725523"/>
            <a:ext cx="399929" cy="288786"/>
          </a:xfrm>
          <a:prstGeom prst="flowChartPreparation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cxnSp>
        <p:nvCxnSpPr>
          <p:cNvPr id="16" name="直線矢印コネクタ 15"/>
          <p:cNvCxnSpPr>
            <a:stCxn id="15" idx="3"/>
            <a:endCxn id="14" idx="1"/>
          </p:cNvCxnSpPr>
          <p:nvPr/>
        </p:nvCxnSpPr>
        <p:spPr>
          <a:xfrm flipV="1">
            <a:off x="3945382" y="2866483"/>
            <a:ext cx="321207" cy="3433"/>
          </a:xfrm>
          <a:prstGeom prst="straightConnector1">
            <a:avLst/>
          </a:prstGeom>
          <a:noFill/>
          <a:ln w="5715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7" name="直線矢印コネクタ 16"/>
          <p:cNvCxnSpPr/>
          <p:nvPr/>
        </p:nvCxnSpPr>
        <p:spPr>
          <a:xfrm>
            <a:off x="2475507" y="2270254"/>
            <a:ext cx="513753" cy="253764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直線矢印コネクタ 17"/>
          <p:cNvCxnSpPr/>
          <p:nvPr/>
        </p:nvCxnSpPr>
        <p:spPr>
          <a:xfrm flipV="1">
            <a:off x="2424507" y="3248696"/>
            <a:ext cx="468468" cy="28178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pic>
        <p:nvPicPr>
          <p:cNvPr id="19" name="Picture 2" descr="http://upload.wikimedia.org/wikipedia/commons/thumb/d/d7/Buggie.svg/2000px-Buggie.svg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30" y="3422037"/>
            <a:ext cx="487139" cy="65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://www.pupha.net/wp-content/uploads/2014/03/Octocat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832" y="2580864"/>
            <a:ext cx="620824" cy="52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フローチャート : 磁気ディスク 41"/>
          <p:cNvSpPr/>
          <p:nvPr/>
        </p:nvSpPr>
        <p:spPr>
          <a:xfrm>
            <a:off x="5615036" y="1812701"/>
            <a:ext cx="2615145" cy="2060993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101 w 10000"/>
              <a:gd name="connsiteY1" fmla="*/ 2181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50 w 10000"/>
              <a:gd name="connsiteY1" fmla="*/ 2656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101 w 10000"/>
              <a:gd name="connsiteY1" fmla="*/ 2317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152 w 10000"/>
              <a:gd name="connsiteY1" fmla="*/ 2656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152 w 10000"/>
              <a:gd name="connsiteY1" fmla="*/ 2656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101 w 10000"/>
              <a:gd name="connsiteY4" fmla="*/ 9661 h 10000"/>
              <a:gd name="connsiteX5" fmla="*/ 0 w 10000"/>
              <a:gd name="connsiteY5" fmla="*/ 8333 h 10000"/>
              <a:gd name="connsiteX6" fmla="*/ 0 w 10000"/>
              <a:gd name="connsiteY6" fmla="*/ 16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  <a:path w="10000" h="10000" fill="none" extrusionOk="0">
                <a:moveTo>
                  <a:pt x="10000" y="1667"/>
                </a:moveTo>
                <a:cubicBezTo>
                  <a:pt x="10000" y="2588"/>
                  <a:pt x="7913" y="2656"/>
                  <a:pt x="5152" y="2656"/>
                </a:cubicBezTo>
                <a:cubicBezTo>
                  <a:pt x="2391" y="2656"/>
                  <a:pt x="0" y="2588"/>
                  <a:pt x="0" y="1667"/>
                </a:cubicBezTo>
              </a:path>
              <a:path w="10000" h="10000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862" y="9661"/>
                  <a:pt x="5101" y="9661"/>
                </a:cubicBezTo>
                <a:cubicBezTo>
                  <a:pt x="2340" y="9661"/>
                  <a:pt x="0" y="9254"/>
                  <a:pt x="0" y="8333"/>
                </a:cubicBezTo>
                <a:lnTo>
                  <a:pt x="0" y="1667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5781540" y="2438681"/>
            <a:ext cx="1098227" cy="107673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6976314" y="2438680"/>
            <a:ext cx="1085685" cy="1040637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5797783" y="2601518"/>
                <a:ext cx="9308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/>
                            </a:rPr>
                            <m:t>𝐴</m:t>
                          </m:r>
                          <m:r>
                            <a:rPr kumimoji="1" lang="en-US" altLang="ja-JP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/>
                        </a:rPr>
                        <m:t>⇒</m:t>
                      </m:r>
                      <m:r>
                        <a:rPr kumimoji="1" lang="en-US" altLang="ja-JP" sz="1200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783" y="2601518"/>
                <a:ext cx="930896" cy="276999"/>
              </a:xfrm>
              <a:prstGeom prst="rect">
                <a:avLst/>
              </a:prstGeom>
              <a:blipFill rotWithShape="1">
                <a:blip r:embed="rId4"/>
                <a:stretch>
                  <a:fillRect r="-9804" b="-255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5781540" y="2854180"/>
                <a:ext cx="9491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/>
                            </a:rPr>
                            <m:t>𝐶</m:t>
                          </m:r>
                          <m:r>
                            <a:rPr kumimoji="1" lang="en-US" altLang="ja-JP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/>
                        </a:rPr>
                        <m:t>⇒</m:t>
                      </m:r>
                      <m:r>
                        <a:rPr kumimoji="1" lang="en-US" altLang="ja-JP" sz="1200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kumimoji="1" lang="en-US" altLang="ja-JP" sz="1200" dirty="0" smtClean="0"/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kumimoji="1" lang="en-US" altLang="ja-JP" sz="1200" i="1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540" y="2854180"/>
                <a:ext cx="949106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5732" b="-34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6973023" y="2589484"/>
                <a:ext cx="9228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/>
                            </a:rPr>
                            <m:t>𝐴</m:t>
                          </m:r>
                          <m:r>
                            <a:rPr kumimoji="1" lang="en-US" altLang="ja-JP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/>
                        </a:rPr>
                        <m:t>⇒</m:t>
                      </m:r>
                      <m:r>
                        <a:rPr kumimoji="1" lang="en-US" altLang="ja-JP" sz="1200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kumimoji="1" lang="ja-JP" altLang="en-US" sz="1200" i="1" dirty="0"/>
              </a:p>
            </p:txBody>
          </p:sp>
        </mc:Choice>
        <mc:Fallback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023" y="2589484"/>
                <a:ext cx="922881" cy="276999"/>
              </a:xfrm>
              <a:prstGeom prst="rect">
                <a:avLst/>
              </a:prstGeom>
              <a:blipFill rotWithShape="1">
                <a:blip r:embed="rId6"/>
                <a:stretch>
                  <a:fillRect r="-9804" b="-255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6976314" y="2826374"/>
                <a:ext cx="9297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/>
                            </a:rPr>
                            <m:t>𝐶</m:t>
                          </m:r>
                          <m:r>
                            <a:rPr kumimoji="1" lang="en-US" altLang="ja-JP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/>
                        </a:rPr>
                        <m:t>⇒</m:t>
                      </m:r>
                      <m:r>
                        <a:rPr kumimoji="1" lang="en-US" altLang="ja-JP" sz="1200" b="0" i="1" smtClean="0">
                          <a:latin typeface="Cambria Math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a:rPr kumimoji="1" lang="en-US" altLang="ja-JP" sz="1200" b="0" i="0" smtClean="0">
                          <a:latin typeface="Cambria Math"/>
                          <a:ea typeface="Cambria Math"/>
                        </a:rPr>
                        <m:t>          </m:t>
                      </m:r>
                      <m:r>
                        <a:rPr kumimoji="1" lang="en-US" altLang="ja-JP" sz="1200" b="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314" y="2826374"/>
                <a:ext cx="929742" cy="461665"/>
              </a:xfrm>
              <a:prstGeom prst="rect">
                <a:avLst/>
              </a:prstGeom>
              <a:blipFill rotWithShape="1">
                <a:blip r:embed="rId7"/>
                <a:stretch>
                  <a:fillRect r="-9804" b="-324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/>
          <p:cNvSpPr txBox="1"/>
          <p:nvPr/>
        </p:nvSpPr>
        <p:spPr>
          <a:xfrm>
            <a:off x="5954822" y="1872716"/>
            <a:ext cx="1915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association rules</a:t>
            </a:r>
            <a:endParaRPr kumimoji="1" lang="ja-JP" altLang="en-US" sz="20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956259" y="3315845"/>
            <a:ext cx="633507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</a:rPr>
              <a:t>co-ref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217704" y="3325429"/>
            <a:ext cx="671979" cy="30777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</a:rPr>
              <a:t>co-</a:t>
            </a:r>
            <a:r>
              <a:rPr kumimoji="1" lang="en-US" altLang="ja-JP" sz="1400" b="1" dirty="0" err="1" smtClean="0">
                <a:solidFill>
                  <a:schemeClr val="bg1"/>
                </a:solidFill>
              </a:rPr>
              <a:t>chg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4954890" y="2822434"/>
            <a:ext cx="560684" cy="394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9" name="テキスト ボックス 38"/>
          <p:cNvSpPr txBox="1"/>
          <p:nvPr/>
        </p:nvSpPr>
        <p:spPr>
          <a:xfrm>
            <a:off x="304270" y="1049340"/>
            <a:ext cx="2869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1) Obtaining </a:t>
            </a:r>
          </a:p>
          <a:p>
            <a:r>
              <a:rPr kumimoji="1" lang="en-US" altLang="ja-JP"/>
              <a:t>     revision history</a:t>
            </a:r>
          </a:p>
          <a:p>
            <a:r>
              <a:rPr lang="en-US" altLang="ja-JP"/>
              <a:t>     and </a:t>
            </a:r>
            <a:r>
              <a:rPr kumimoji="1" lang="en-US" altLang="ja-JP"/>
              <a:t>interaction history</a:t>
            </a:r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174234" y="1489535"/>
            <a:ext cx="178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2</a:t>
            </a:r>
            <a:r>
              <a:rPr kumimoji="1" lang="en-US" altLang="ja-JP"/>
              <a:t>) Concatenating</a:t>
            </a:r>
          </a:p>
          <a:p>
            <a:r>
              <a:rPr kumimoji="1" lang="en-US" altLang="ja-JP"/>
              <a:t>     two histories</a:t>
            </a:r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657619" y="1304869"/>
            <a:ext cx="2494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3</a:t>
            </a:r>
            <a:r>
              <a:rPr kumimoji="1" lang="en-US" altLang="ja-JP"/>
              <a:t>) Extracting assoc. rules</a:t>
            </a:r>
          </a:p>
        </p:txBody>
      </p:sp>
      <p:cxnSp>
        <p:nvCxnSpPr>
          <p:cNvPr id="43" name="直線矢印コネクタ 42"/>
          <p:cNvCxnSpPr/>
          <p:nvPr/>
        </p:nvCxnSpPr>
        <p:spPr>
          <a:xfrm>
            <a:off x="8347637" y="2873871"/>
            <a:ext cx="560684" cy="394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4" name="テキスト ボックス 43"/>
          <p:cNvSpPr txBox="1"/>
          <p:nvPr/>
        </p:nvSpPr>
        <p:spPr>
          <a:xfrm>
            <a:off x="8887996" y="1308824"/>
            <a:ext cx="145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4</a:t>
            </a:r>
            <a:r>
              <a:rPr kumimoji="1" lang="en-US" altLang="ja-JP"/>
              <a:t>) Calculating</a:t>
            </a:r>
            <a:br>
              <a:rPr kumimoji="1" lang="en-US" altLang="ja-JP"/>
            </a:br>
            <a:r>
              <a:rPr kumimoji="1" lang="en-US" altLang="ja-JP"/>
              <a:t>     metrics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9008157" y="2400096"/>
            <a:ext cx="1279080" cy="8525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Precision</a:t>
            </a:r>
          </a:p>
          <a:p>
            <a:pPr algn="ctr"/>
            <a:r>
              <a:rPr lang="en-US" altLang="ja-JP"/>
              <a:t>Recall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1557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57</Words>
  <Application>Microsoft Macintosh PowerPoint</Application>
  <PresentationFormat>画面に合わせる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yamamori akihiro</dc:creator>
  <cp:lastModifiedBy>yamamori akihiro</cp:lastModifiedBy>
  <cp:revision>9</cp:revision>
  <dcterms:created xsi:type="dcterms:W3CDTF">2015-02-10T10:28:47Z</dcterms:created>
  <dcterms:modified xsi:type="dcterms:W3CDTF">2015-06-08T08:39:47Z</dcterms:modified>
</cp:coreProperties>
</file>