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20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9FC-7D66-EC4A-8FB4-F34F6E5E6730}" type="datetimeFigureOut">
              <a:t>16/01/19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83EB-169C-A149-ACEA-D46F15987F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42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9FC-7D66-EC4A-8FB4-F34F6E5E6730}" type="datetimeFigureOut">
              <a:t>16/01/19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83EB-169C-A149-ACEA-D46F15987F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97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9FC-7D66-EC4A-8FB4-F34F6E5E6730}" type="datetimeFigureOut">
              <a:t>16/01/19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83EB-169C-A149-ACEA-D46F15987F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42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9FC-7D66-EC4A-8FB4-F34F6E5E6730}" type="datetimeFigureOut">
              <a:t>16/01/19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83EB-169C-A149-ACEA-D46F15987F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07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9FC-7D66-EC4A-8FB4-F34F6E5E6730}" type="datetimeFigureOut">
              <a:t>16/01/19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83EB-169C-A149-ACEA-D46F15987F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34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9FC-7D66-EC4A-8FB4-F34F6E5E6730}" type="datetimeFigureOut">
              <a:t>16/01/19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83EB-169C-A149-ACEA-D46F15987F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91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9FC-7D66-EC4A-8FB4-F34F6E5E6730}" type="datetimeFigureOut">
              <a:t>16/01/19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83EB-169C-A149-ACEA-D46F15987F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14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9FC-7D66-EC4A-8FB4-F34F6E5E6730}" type="datetimeFigureOut">
              <a:t>16/01/19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83EB-169C-A149-ACEA-D46F15987F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03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9FC-7D66-EC4A-8FB4-F34F6E5E6730}" type="datetimeFigureOut">
              <a:t>16/01/19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83EB-169C-A149-ACEA-D46F15987F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47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9FC-7D66-EC4A-8FB4-F34F6E5E6730}" type="datetimeFigureOut">
              <a:t>16/01/19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83EB-169C-A149-ACEA-D46F15987F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95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9FC-7D66-EC4A-8FB4-F34F6E5E6730}" type="datetimeFigureOut">
              <a:t>16/01/19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83EB-169C-A149-ACEA-D46F15987F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32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159FC-7D66-EC4A-8FB4-F34F6E5E6730}" type="datetimeFigureOut">
              <a:t>16/01/19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83EB-169C-A149-ACEA-D46F15987F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9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/>
          <p:cNvSpPr txBox="1"/>
          <p:nvPr/>
        </p:nvSpPr>
        <p:spPr>
          <a:xfrm>
            <a:off x="6672370" y="2288134"/>
            <a:ext cx="413094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1600"/>
              <a:t>(1)</a:t>
            </a:r>
            <a:endParaRPr kumimoji="1" lang="ja-JP" altLang="en-US" sz="1600"/>
          </a:p>
        </p:txBody>
      </p:sp>
      <p:cxnSp>
        <p:nvCxnSpPr>
          <p:cNvPr id="17" name="直線コネクタ 16"/>
          <p:cNvCxnSpPr>
            <a:stCxn id="16" idx="1"/>
          </p:cNvCxnSpPr>
          <p:nvPr/>
        </p:nvCxnSpPr>
        <p:spPr>
          <a:xfrm flipH="1">
            <a:off x="6295902" y="2457411"/>
            <a:ext cx="376468" cy="288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000203" y="3098243"/>
            <a:ext cx="413094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1600"/>
              <a:t>(2)</a:t>
            </a:r>
            <a:endParaRPr kumimoji="1" lang="ja-JP" altLang="en-US" sz="1600"/>
          </a:p>
        </p:txBody>
      </p:sp>
      <p:cxnSp>
        <p:nvCxnSpPr>
          <p:cNvPr id="19" name="直線コネクタ 18"/>
          <p:cNvCxnSpPr/>
          <p:nvPr/>
        </p:nvCxnSpPr>
        <p:spPr>
          <a:xfrm flipH="1">
            <a:off x="5836197" y="3272384"/>
            <a:ext cx="164006" cy="199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7054096" y="3679718"/>
            <a:ext cx="413094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1600"/>
              <a:t>(3)</a:t>
            </a:r>
            <a:endParaRPr kumimoji="1" lang="ja-JP" altLang="en-US" sz="1600"/>
          </a:p>
        </p:txBody>
      </p:sp>
      <p:cxnSp>
        <p:nvCxnSpPr>
          <p:cNvPr id="21" name="直線コネクタ 20"/>
          <p:cNvCxnSpPr>
            <a:stCxn id="20" idx="1"/>
          </p:cNvCxnSpPr>
          <p:nvPr/>
        </p:nvCxnSpPr>
        <p:spPr>
          <a:xfrm flipH="1">
            <a:off x="6845300" y="3848995"/>
            <a:ext cx="208796" cy="1692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099077" y="2023534"/>
            <a:ext cx="413094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1600"/>
              <a:t>(4)</a:t>
            </a:r>
            <a:endParaRPr kumimoji="1" lang="ja-JP" altLang="en-US" sz="1600"/>
          </a:p>
        </p:txBody>
      </p:sp>
      <p:cxnSp>
        <p:nvCxnSpPr>
          <p:cNvPr id="23" name="直線コネクタ 22"/>
          <p:cNvCxnSpPr/>
          <p:nvPr/>
        </p:nvCxnSpPr>
        <p:spPr>
          <a:xfrm flipH="1">
            <a:off x="5724128" y="2197676"/>
            <a:ext cx="333411" cy="164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978410" y="4269278"/>
            <a:ext cx="413094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1600"/>
              <a:t>(5)</a:t>
            </a:r>
            <a:endParaRPr kumimoji="1" lang="ja-JP" altLang="en-US" sz="1600"/>
          </a:p>
        </p:txBody>
      </p:sp>
      <p:cxnSp>
        <p:nvCxnSpPr>
          <p:cNvPr id="25" name="直線コネクタ 24"/>
          <p:cNvCxnSpPr>
            <a:stCxn id="24" idx="3"/>
          </p:cNvCxnSpPr>
          <p:nvPr/>
        </p:nvCxnSpPr>
        <p:spPr>
          <a:xfrm flipV="1">
            <a:off x="6391504" y="4191571"/>
            <a:ext cx="280866" cy="246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086580" y="5395845"/>
            <a:ext cx="413094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1600"/>
              <a:t>(6)</a:t>
            </a:r>
            <a:endParaRPr kumimoji="1" lang="ja-JP" altLang="en-US" sz="1600"/>
          </a:p>
        </p:txBody>
      </p:sp>
      <p:cxnSp>
        <p:nvCxnSpPr>
          <p:cNvPr id="27" name="直線コネクタ 26"/>
          <p:cNvCxnSpPr/>
          <p:nvPr/>
        </p:nvCxnSpPr>
        <p:spPr>
          <a:xfrm flipH="1" flipV="1">
            <a:off x="5724128" y="4831846"/>
            <a:ext cx="362454" cy="738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7797"/>
            <a:ext cx="6035485" cy="68580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77010" y="2123689"/>
            <a:ext cx="565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10</a:t>
            </a:r>
            <a:r>
              <a:rPr kumimoji="1" lang="en-US" altLang="ja-JP" sz="2800" baseline="30000"/>
              <a:t>6</a:t>
            </a:r>
            <a:endParaRPr kumimoji="1" lang="ja-JP" altLang="en-US" sz="2000"/>
          </a:p>
        </p:txBody>
      </p:sp>
      <p:sp>
        <p:nvSpPr>
          <p:cNvPr id="7" name="正方形/長方形 6"/>
          <p:cNvSpPr/>
          <p:nvPr/>
        </p:nvSpPr>
        <p:spPr>
          <a:xfrm>
            <a:off x="2051720" y="1785910"/>
            <a:ext cx="526604" cy="4389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32749" y="2693398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10</a:t>
            </a:r>
            <a:r>
              <a:rPr lang="en-US" altLang="ja-JP" sz="2800" baseline="30000"/>
              <a:t>4</a:t>
            </a:r>
            <a:endParaRPr kumimoji="1" lang="ja-JP" altLang="en-US" sz="20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34452" y="3463862"/>
            <a:ext cx="565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10</a:t>
            </a:r>
            <a:r>
              <a:rPr lang="en-US" altLang="ja-JP" sz="2800" baseline="30000"/>
              <a:t>3</a:t>
            </a:r>
            <a:endParaRPr kumimoji="1" lang="ja-JP" altLang="en-US" sz="200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34452" y="4234326"/>
            <a:ext cx="565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10</a:t>
            </a:r>
            <a:r>
              <a:rPr lang="en-US" altLang="ja-JP" sz="2800" baseline="30000"/>
              <a:t>2</a:t>
            </a:r>
            <a:endParaRPr kumimoji="1" lang="ja-JP" altLang="en-US" sz="20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34452" y="5004790"/>
            <a:ext cx="565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10</a:t>
            </a:r>
            <a:r>
              <a:rPr lang="en-US" altLang="ja-JP" sz="2800" baseline="30000"/>
              <a:t>1</a:t>
            </a:r>
            <a:endParaRPr kumimoji="1" lang="ja-JP" altLang="en-US" sz="2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34452" y="5775256"/>
            <a:ext cx="565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10</a:t>
            </a:r>
            <a:r>
              <a:rPr lang="en-US" altLang="ja-JP" sz="2800" baseline="30000"/>
              <a:t>0</a:t>
            </a:r>
            <a:endParaRPr kumimoji="1" lang="ja-JP" altLang="en-US" sz="20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34452" y="1922934"/>
            <a:ext cx="565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10</a:t>
            </a:r>
            <a:r>
              <a:rPr lang="en-US" altLang="ja-JP" sz="2800" baseline="30000"/>
              <a:t>5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1733240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25</Words>
  <Application>Microsoft Macintosh PowerPoint</Application>
  <PresentationFormat>画面に合わせる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yamamori akihiro</dc:creator>
  <cp:lastModifiedBy>yamamori akihiro</cp:lastModifiedBy>
  <cp:revision>11</cp:revision>
  <dcterms:created xsi:type="dcterms:W3CDTF">2015-02-13T16:26:47Z</dcterms:created>
  <dcterms:modified xsi:type="dcterms:W3CDTF">2016-01-19T07:05:00Z</dcterms:modified>
</cp:coreProperties>
</file>