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65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8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1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2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79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6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8314-5E9F-6E42-8E04-F06749B142CD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AD85-5495-5247-B3DF-F488B05303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69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6584562" y="2369112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(1)</a:t>
            </a:r>
            <a:endParaRPr kumimoji="1" lang="ja-JP" altLang="en-US" sz="1600"/>
          </a:p>
        </p:txBody>
      </p:sp>
      <p:cxnSp>
        <p:nvCxnSpPr>
          <p:cNvPr id="17" name="直線コネクタ 16"/>
          <p:cNvCxnSpPr/>
          <p:nvPr/>
        </p:nvCxnSpPr>
        <p:spPr>
          <a:xfrm flipH="1" flipV="1">
            <a:off x="6228184" y="2369112"/>
            <a:ext cx="356378" cy="174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736962" y="2860066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(2)</a:t>
            </a:r>
            <a:endParaRPr kumimoji="1" lang="ja-JP" altLang="en-US" sz="1600"/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6228184" y="3034207"/>
            <a:ext cx="508778" cy="16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804248" y="3375395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(3)</a:t>
            </a:r>
            <a:endParaRPr kumimoji="1" lang="ja-JP" altLang="en-US" sz="160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640020" y="3549536"/>
            <a:ext cx="164229" cy="16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382672" y="4217672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(4)</a:t>
            </a:r>
            <a:endParaRPr kumimoji="1" lang="ja-JP" altLang="en-US" sz="1600"/>
          </a:p>
        </p:txBody>
      </p:sp>
      <p:cxnSp>
        <p:nvCxnSpPr>
          <p:cNvPr id="30" name="直線コネクタ 29"/>
          <p:cNvCxnSpPr>
            <a:stCxn id="29" idx="3"/>
          </p:cNvCxnSpPr>
          <p:nvPr/>
        </p:nvCxnSpPr>
        <p:spPr>
          <a:xfrm flipV="1">
            <a:off x="5795766" y="4217672"/>
            <a:ext cx="432418" cy="169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736964" y="4386949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(5)</a:t>
            </a:r>
            <a:endParaRPr kumimoji="1" lang="ja-JP" altLang="en-US" sz="1600"/>
          </a:p>
        </p:txBody>
      </p:sp>
      <p:cxnSp>
        <p:nvCxnSpPr>
          <p:cNvPr id="33" name="直線コネクタ 32"/>
          <p:cNvCxnSpPr>
            <a:stCxn id="32" idx="1"/>
          </p:cNvCxnSpPr>
          <p:nvPr/>
        </p:nvCxnSpPr>
        <p:spPr>
          <a:xfrm flipH="1">
            <a:off x="6124222" y="4556226"/>
            <a:ext cx="612742" cy="169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323868" y="4858835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(6)</a:t>
            </a:r>
            <a:endParaRPr kumimoji="1" lang="ja-JP" altLang="en-US" sz="1600"/>
          </a:p>
        </p:txBody>
      </p:sp>
      <p:cxnSp>
        <p:nvCxnSpPr>
          <p:cNvPr id="36" name="直線コネクタ 35"/>
          <p:cNvCxnSpPr/>
          <p:nvPr/>
        </p:nvCxnSpPr>
        <p:spPr>
          <a:xfrm flipH="1">
            <a:off x="6124222" y="5033791"/>
            <a:ext cx="199646" cy="283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89" y="-33798"/>
            <a:ext cx="6159500" cy="6743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996802" y="1950586"/>
            <a:ext cx="556758" cy="3995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3099" y="1834875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kumimoji="1" lang="en-US" altLang="ja-JP" sz="2800" baseline="30000"/>
              <a:t>6</a:t>
            </a:r>
            <a:endParaRPr kumimoji="1" lang="ja-JP" altLang="en-US" sz="20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155" y="2367546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5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93636" y="290021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4</a:t>
            </a:r>
            <a:endParaRPr kumimoji="1" lang="ja-JP" altLang="en-US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15211" y="3432888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3</a:t>
            </a:r>
            <a:endParaRPr kumimoji="1" lang="ja-JP" altLang="en-US" sz="2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21267" y="3965559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2</a:t>
            </a:r>
            <a:endParaRPr kumimoji="1" lang="ja-JP" altLang="en-US" sz="20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27323" y="4498230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1</a:t>
            </a:r>
            <a:endParaRPr kumimoji="1" lang="ja-JP" altLang="en-US" sz="2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3379" y="5030901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0</a:t>
            </a:r>
            <a:endParaRPr kumimoji="1" lang="ja-JP" altLang="en-US" sz="200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39437" y="5563573"/>
            <a:ext cx="639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-1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388663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</Words>
  <Application>Microsoft Macintosh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14</cp:revision>
  <dcterms:created xsi:type="dcterms:W3CDTF">2015-02-13T16:32:16Z</dcterms:created>
  <dcterms:modified xsi:type="dcterms:W3CDTF">2016-01-19T07:04:51Z</dcterms:modified>
</cp:coreProperties>
</file>