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20" y="-4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454E-47D2-2A4C-B027-F268A69DDC2A}" type="datetimeFigureOut">
              <a:t>16/01/21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D49-7A21-604B-BB21-6ACAED31012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10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454E-47D2-2A4C-B027-F268A69DDC2A}" type="datetimeFigureOut">
              <a:t>16/01/21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D49-7A21-604B-BB21-6ACAED31012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54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454E-47D2-2A4C-B027-F268A69DDC2A}" type="datetimeFigureOut">
              <a:t>16/01/21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D49-7A21-604B-BB21-6ACAED31012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925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454E-47D2-2A4C-B027-F268A69DDC2A}" type="datetimeFigureOut">
              <a:t>16/01/21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D49-7A21-604B-BB21-6ACAED31012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69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454E-47D2-2A4C-B027-F268A69DDC2A}" type="datetimeFigureOut">
              <a:t>16/01/21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D49-7A21-604B-BB21-6ACAED31012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946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454E-47D2-2A4C-B027-F268A69DDC2A}" type="datetimeFigureOut">
              <a:t>16/01/21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D49-7A21-604B-BB21-6ACAED31012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381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454E-47D2-2A4C-B027-F268A69DDC2A}" type="datetimeFigureOut">
              <a:t>16/01/21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D49-7A21-604B-BB21-6ACAED31012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402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454E-47D2-2A4C-B027-F268A69DDC2A}" type="datetimeFigureOut">
              <a:t>16/01/21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D49-7A21-604B-BB21-6ACAED31012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18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454E-47D2-2A4C-B027-F268A69DDC2A}" type="datetimeFigureOut">
              <a:t>16/01/21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D49-7A21-604B-BB21-6ACAED31012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19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454E-47D2-2A4C-B027-F268A69DDC2A}" type="datetimeFigureOut">
              <a:t>16/01/21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D49-7A21-604B-BB21-6ACAED31012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1665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454E-47D2-2A4C-B027-F268A69DDC2A}" type="datetimeFigureOut">
              <a:t>16/01/21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D49-7A21-604B-BB21-6ACAED31012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2458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4454E-47D2-2A4C-B027-F268A69DDC2A}" type="datetimeFigureOut">
              <a:t>16/01/21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FD49-7A21-604B-BB21-6ACAED31012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71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5335562" y="3574816"/>
            <a:ext cx="1411150" cy="71303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sp>
        <p:nvSpPr>
          <p:cNvPr id="5" name="縦巻き 4"/>
          <p:cNvSpPr/>
          <p:nvPr/>
        </p:nvSpPr>
        <p:spPr>
          <a:xfrm>
            <a:off x="3357431" y="4525754"/>
            <a:ext cx="365571" cy="386395"/>
          </a:xfrm>
          <a:prstGeom prst="verticalScroll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sp>
        <p:nvSpPr>
          <p:cNvPr id="6" name="縦巻き 5"/>
          <p:cNvSpPr/>
          <p:nvPr/>
        </p:nvSpPr>
        <p:spPr>
          <a:xfrm>
            <a:off x="3567319" y="4640210"/>
            <a:ext cx="365571" cy="386395"/>
          </a:xfrm>
          <a:prstGeom prst="verticalScroll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sp>
        <p:nvSpPr>
          <p:cNvPr id="7" name="縦巻き 6"/>
          <p:cNvSpPr/>
          <p:nvPr/>
        </p:nvSpPr>
        <p:spPr>
          <a:xfrm>
            <a:off x="3833079" y="4735627"/>
            <a:ext cx="365571" cy="386395"/>
          </a:xfrm>
          <a:prstGeom prst="verticalScroll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sp>
        <p:nvSpPr>
          <p:cNvPr id="8" name="縦巻き 7"/>
          <p:cNvSpPr/>
          <p:nvPr/>
        </p:nvSpPr>
        <p:spPr>
          <a:xfrm>
            <a:off x="3165321" y="4665974"/>
            <a:ext cx="365571" cy="386395"/>
          </a:xfrm>
          <a:prstGeom prst="verticalScroll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sp>
        <p:nvSpPr>
          <p:cNvPr id="9" name="縦巻き 8"/>
          <p:cNvSpPr/>
          <p:nvPr/>
        </p:nvSpPr>
        <p:spPr>
          <a:xfrm>
            <a:off x="3431082" y="4761391"/>
            <a:ext cx="365571" cy="386395"/>
          </a:xfrm>
          <a:prstGeom prst="verticalScroll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grpSp>
        <p:nvGrpSpPr>
          <p:cNvPr id="10" name="グループ化 983"/>
          <p:cNvGrpSpPr/>
          <p:nvPr/>
        </p:nvGrpSpPr>
        <p:grpSpPr>
          <a:xfrm>
            <a:off x="2903685" y="3464135"/>
            <a:ext cx="1203401" cy="642446"/>
            <a:chOff x="6212662" y="2215532"/>
            <a:chExt cx="1671706" cy="871714"/>
          </a:xfrm>
        </p:grpSpPr>
        <p:sp>
          <p:nvSpPr>
            <p:cNvPr id="11" name="フローチャート : 準備 984"/>
            <p:cNvSpPr/>
            <p:nvPr/>
          </p:nvSpPr>
          <p:spPr>
            <a:xfrm>
              <a:off x="6212662" y="2256182"/>
              <a:ext cx="864096" cy="609457"/>
            </a:xfrm>
            <a:prstGeom prst="flowChartPreparation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endParaRPr>
            </a:p>
          </p:txBody>
        </p:sp>
        <p:sp>
          <p:nvSpPr>
            <p:cNvPr id="12" name="フローチャート : 準備 985"/>
            <p:cNvSpPr/>
            <p:nvPr/>
          </p:nvSpPr>
          <p:spPr>
            <a:xfrm>
              <a:off x="6248091" y="2438185"/>
              <a:ext cx="864096" cy="609457"/>
            </a:xfrm>
            <a:prstGeom prst="flowChartPreparation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endParaRPr>
            </a:p>
          </p:txBody>
        </p:sp>
        <p:sp>
          <p:nvSpPr>
            <p:cNvPr id="13" name="フローチャート : 準備 986"/>
            <p:cNvSpPr/>
            <p:nvPr/>
          </p:nvSpPr>
          <p:spPr>
            <a:xfrm>
              <a:off x="6680139" y="2215532"/>
              <a:ext cx="864096" cy="609457"/>
            </a:xfrm>
            <a:prstGeom prst="flowChartPreparation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endParaRPr>
            </a:p>
          </p:txBody>
        </p:sp>
        <p:sp>
          <p:nvSpPr>
            <p:cNvPr id="14" name="フローチャート : 準備 987"/>
            <p:cNvSpPr/>
            <p:nvPr/>
          </p:nvSpPr>
          <p:spPr>
            <a:xfrm>
              <a:off x="6639635" y="2477789"/>
              <a:ext cx="864096" cy="609457"/>
            </a:xfrm>
            <a:prstGeom prst="flowChartPreparation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endParaRPr>
            </a:p>
          </p:txBody>
        </p:sp>
        <p:sp>
          <p:nvSpPr>
            <p:cNvPr id="15" name="フローチャート : 準備 988"/>
            <p:cNvSpPr/>
            <p:nvPr/>
          </p:nvSpPr>
          <p:spPr>
            <a:xfrm>
              <a:off x="7020272" y="2418263"/>
              <a:ext cx="864096" cy="609457"/>
            </a:xfrm>
            <a:prstGeom prst="flowChartPreparation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/>
                <a:cs typeface="+mn-cs"/>
              </a:endParaRPr>
            </a:p>
          </p:txBody>
        </p:sp>
      </p:grpSp>
      <p:sp>
        <p:nvSpPr>
          <p:cNvPr id="16" name="角丸四角形 15"/>
          <p:cNvSpPr/>
          <p:nvPr/>
        </p:nvSpPr>
        <p:spPr>
          <a:xfrm>
            <a:off x="5428179" y="3653556"/>
            <a:ext cx="1411150" cy="71303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5528180" y="3702693"/>
            <a:ext cx="1411150" cy="71303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sp>
        <p:nvSpPr>
          <p:cNvPr id="18" name="縦巻き 17"/>
          <p:cNvSpPr/>
          <p:nvPr/>
        </p:nvSpPr>
        <p:spPr>
          <a:xfrm>
            <a:off x="6348320" y="3868355"/>
            <a:ext cx="308044" cy="353605"/>
          </a:xfrm>
          <a:prstGeom prst="verticalScroll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sp>
        <p:nvSpPr>
          <p:cNvPr id="19" name="フローチャート : 準備 996"/>
          <p:cNvSpPr/>
          <p:nvPr/>
        </p:nvSpPr>
        <p:spPr>
          <a:xfrm>
            <a:off x="5665690" y="3904198"/>
            <a:ext cx="399929" cy="288786"/>
          </a:xfrm>
          <a:prstGeom prst="flowChartPreparation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/>
              <a:cs typeface="+mn-cs"/>
            </a:endParaRPr>
          </a:p>
        </p:txBody>
      </p:sp>
      <p:cxnSp>
        <p:nvCxnSpPr>
          <p:cNvPr id="20" name="直線矢印コネクタ 19"/>
          <p:cNvCxnSpPr>
            <a:stCxn id="19" idx="3"/>
            <a:endCxn id="18" idx="1"/>
          </p:cNvCxnSpPr>
          <p:nvPr/>
        </p:nvCxnSpPr>
        <p:spPr>
          <a:xfrm flipV="1">
            <a:off x="6065619" y="4045158"/>
            <a:ext cx="321207" cy="3433"/>
          </a:xfrm>
          <a:prstGeom prst="straightConnector1">
            <a:avLst/>
          </a:prstGeom>
          <a:noFill/>
          <a:ln w="5715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1" name="直線矢印コネクタ 20"/>
          <p:cNvCxnSpPr/>
          <p:nvPr/>
        </p:nvCxnSpPr>
        <p:spPr>
          <a:xfrm>
            <a:off x="4595744" y="3448929"/>
            <a:ext cx="513753" cy="253764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2" name="直線矢印コネクタ 21"/>
          <p:cNvCxnSpPr/>
          <p:nvPr/>
        </p:nvCxnSpPr>
        <p:spPr>
          <a:xfrm flipV="1">
            <a:off x="4544744" y="4427371"/>
            <a:ext cx="468468" cy="281786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pic>
        <p:nvPicPr>
          <p:cNvPr id="23" name="Picture 2" descr="http://upload.wikimedia.org/wikipedia/commons/thumb/d/d7/Buggie.svg/2000px-Buggie.svg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467" y="4600712"/>
            <a:ext cx="487139" cy="65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http://www.pupha.net/wp-content/uploads/2014/03/Octocat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069" y="3759539"/>
            <a:ext cx="620824" cy="52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/>
          <p:cNvSpPr txBox="1"/>
          <p:nvPr/>
        </p:nvSpPr>
        <p:spPr>
          <a:xfrm>
            <a:off x="2424507" y="2228015"/>
            <a:ext cx="2869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1) Obtain </a:t>
            </a:r>
          </a:p>
          <a:p>
            <a:r>
              <a:rPr kumimoji="1" lang="en-US" altLang="ja-JP"/>
              <a:t>     revision history</a:t>
            </a:r>
          </a:p>
          <a:p>
            <a:r>
              <a:rPr lang="en-US" altLang="ja-JP"/>
              <a:t>     and </a:t>
            </a:r>
            <a:r>
              <a:rPr kumimoji="1" lang="en-US" altLang="ja-JP"/>
              <a:t>interaction history</a:t>
            </a:r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294471" y="2345044"/>
            <a:ext cx="1672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2</a:t>
            </a:r>
            <a:r>
              <a:rPr kumimoji="1" lang="en-US" altLang="ja-JP"/>
              <a:t>) Concatenate</a:t>
            </a:r>
          </a:p>
          <a:p>
            <a:r>
              <a:rPr kumimoji="1" lang="en-US" altLang="ja-JP"/>
              <a:t>     two histories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47815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</Words>
  <Application>Microsoft Macintosh PowerPoint</Application>
  <PresentationFormat>画面に合わせる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yamamori akihiro</dc:creator>
  <cp:lastModifiedBy>yamamori akihiro</cp:lastModifiedBy>
  <cp:revision>2</cp:revision>
  <dcterms:created xsi:type="dcterms:W3CDTF">2016-01-21T08:52:50Z</dcterms:created>
  <dcterms:modified xsi:type="dcterms:W3CDTF">2016-01-21T09:04:18Z</dcterms:modified>
</cp:coreProperties>
</file>