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3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5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9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781-12F1-E44A-9C2F-B8BBA17D465C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628666" y="2082114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721283" y="2160854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821284" y="2209991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4" name="縦巻き 13"/>
          <p:cNvSpPr/>
          <p:nvPr/>
        </p:nvSpPr>
        <p:spPr>
          <a:xfrm>
            <a:off x="3641424" y="2375653"/>
            <a:ext cx="308044" cy="35360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5" name="フローチャート : 準備 996"/>
          <p:cNvSpPr/>
          <p:nvPr/>
        </p:nvSpPr>
        <p:spPr>
          <a:xfrm>
            <a:off x="2958794" y="2411496"/>
            <a:ext cx="399929" cy="288786"/>
          </a:xfrm>
          <a:prstGeom prst="flowChartPreparation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16" name="直線矢印コネクタ 15"/>
          <p:cNvCxnSpPr>
            <a:stCxn id="15" idx="3"/>
            <a:endCxn id="14" idx="1"/>
          </p:cNvCxnSpPr>
          <p:nvPr/>
        </p:nvCxnSpPr>
        <p:spPr>
          <a:xfrm flipV="1">
            <a:off x="3358723" y="2552456"/>
            <a:ext cx="321207" cy="3433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6" name="フローチャート : 磁気ディスク 41"/>
          <p:cNvSpPr/>
          <p:nvPr/>
        </p:nvSpPr>
        <p:spPr>
          <a:xfrm>
            <a:off x="5123079" y="1500691"/>
            <a:ext cx="2615145" cy="206099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5289583" y="2126671"/>
            <a:ext cx="1098227" cy="10767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484357" y="2126670"/>
            <a:ext cx="1085685" cy="1040637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305826" y="2289508"/>
                <a:ext cx="930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26" y="2289508"/>
                <a:ext cx="930896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091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289583" y="2542170"/>
                <a:ext cx="949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en-US" altLang="ja-JP" sz="120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kumimoji="1" lang="en-US" altLang="ja-JP" sz="1200" i="1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83" y="2542170"/>
                <a:ext cx="94910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5732" b="-3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481066" y="2277474"/>
                <a:ext cx="922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 sz="1200" i="1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066" y="2277474"/>
                <a:ext cx="922881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10526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6484357" y="2514364"/>
                <a:ext cx="929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kumimoji="1" lang="en-US" altLang="ja-JP" sz="1200" b="0" i="0" smtClean="0">
                          <a:latin typeface="Cambria Math"/>
                          <a:ea typeface="Cambria Math"/>
                        </a:rPr>
                        <m:t>          </m:t>
                      </m:r>
                      <m:r>
                        <a:rPr kumimoji="1" lang="en-US" altLang="ja-JP" sz="1200" b="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357" y="2514364"/>
                <a:ext cx="929742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9091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5462865" y="1560706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27751" y="3028985"/>
            <a:ext cx="63350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co-ref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98063" y="3030533"/>
            <a:ext cx="67197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</a:t>
            </a:r>
            <a:r>
              <a:rPr kumimoji="1" lang="en-US" altLang="ja-JP" sz="1400" b="1" dirty="0" err="1" smtClean="0">
                <a:solidFill>
                  <a:schemeClr val="bg1"/>
                </a:solidFill>
              </a:rPr>
              <a:t>chg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66936" y="705924"/>
            <a:ext cx="339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ja-JP"/>
              <a:t>Extracting 2 assoc. rules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from the concatenated history</a:t>
            </a:r>
            <a:endParaRPr kumimoji="1" lang="en-US" altLang="ja-JP"/>
          </a:p>
        </p:txBody>
      </p:sp>
      <p:sp>
        <p:nvSpPr>
          <p:cNvPr id="3" name="正方形/長方形 2"/>
          <p:cNvSpPr/>
          <p:nvPr/>
        </p:nvSpPr>
        <p:spPr>
          <a:xfrm>
            <a:off x="3812914" y="5998189"/>
            <a:ext cx="1081143" cy="741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MRR</a:t>
            </a:r>
          </a:p>
          <a:p>
            <a:pPr algn="ctr"/>
            <a:r>
              <a:rPr lang="en-US" altLang="ja-JP"/>
              <a:t>Recall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66936" y="3688119"/>
            <a:ext cx="359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/>
              <a:t>) Perform change recommendation</a:t>
            </a:r>
          </a:p>
          <a:p>
            <a:r>
              <a:rPr lang="en-US" altLang="ja-JP"/>
              <a:t>     and calculate metrics</a:t>
            </a:r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2400083" y="4550723"/>
            <a:ext cx="1718424" cy="131374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メモ 64"/>
          <p:cNvSpPr/>
          <p:nvPr/>
        </p:nvSpPr>
        <p:spPr>
          <a:xfrm>
            <a:off x="3438920" y="5111263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X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95314" y="4651628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No.1</a:t>
            </a:r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95314" y="5095136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No.2</a:t>
            </a:r>
            <a:endParaRPr kumimoji="1" lang="ja-JP" altLang="en-US"/>
          </a:p>
        </p:txBody>
      </p:sp>
      <p:sp>
        <p:nvSpPr>
          <p:cNvPr id="68" name="メモ 67"/>
          <p:cNvSpPr/>
          <p:nvPr/>
        </p:nvSpPr>
        <p:spPr>
          <a:xfrm>
            <a:off x="3438920" y="4676918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Y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2805699" y="550777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4300094" y="2542170"/>
            <a:ext cx="70217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曲線コネクタ 86"/>
          <p:cNvCxnSpPr>
            <a:stCxn id="64" idx="2"/>
            <a:endCxn id="3" idx="1"/>
          </p:cNvCxnSpPr>
          <p:nvPr/>
        </p:nvCxnSpPr>
        <p:spPr>
          <a:xfrm rot="16200000" flipH="1">
            <a:off x="3283743" y="5840015"/>
            <a:ext cx="504722" cy="55361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6592789" y="5985607"/>
            <a:ext cx="1081143" cy="74199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MRR</a:t>
            </a:r>
          </a:p>
          <a:p>
            <a:pPr algn="ctr"/>
            <a:r>
              <a:rPr lang="en-US" altLang="ja-JP"/>
              <a:t>Recall</a:t>
            </a:r>
            <a:endParaRPr kumimoji="1" lang="ja-JP" altLang="en-US"/>
          </a:p>
        </p:txBody>
      </p:sp>
      <p:sp>
        <p:nvSpPr>
          <p:cNvPr id="89" name="角丸四角形 88"/>
          <p:cNvSpPr/>
          <p:nvPr/>
        </p:nvSpPr>
        <p:spPr>
          <a:xfrm>
            <a:off x="5179958" y="4538141"/>
            <a:ext cx="1718424" cy="1313741"/>
          </a:xfrm>
          <a:prstGeom prst="round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メモ 89"/>
          <p:cNvSpPr/>
          <p:nvPr/>
        </p:nvSpPr>
        <p:spPr>
          <a:xfrm>
            <a:off x="6218795" y="5098681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X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475189" y="4639046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No.1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475189" y="5082554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No.2</a:t>
            </a:r>
            <a:endParaRPr kumimoji="1" lang="ja-JP" altLang="en-US"/>
          </a:p>
        </p:txBody>
      </p:sp>
      <p:sp>
        <p:nvSpPr>
          <p:cNvPr id="93" name="メモ 92"/>
          <p:cNvSpPr/>
          <p:nvPr/>
        </p:nvSpPr>
        <p:spPr>
          <a:xfrm>
            <a:off x="6218795" y="466433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Z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 rot="5400000">
            <a:off x="5585574" y="549519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/>
          </a:p>
        </p:txBody>
      </p:sp>
      <p:cxnSp>
        <p:nvCxnSpPr>
          <p:cNvPr id="95" name="曲線コネクタ 94"/>
          <p:cNvCxnSpPr>
            <a:stCxn id="89" idx="2"/>
            <a:endCxn id="88" idx="1"/>
          </p:cNvCxnSpPr>
          <p:nvPr/>
        </p:nvCxnSpPr>
        <p:spPr>
          <a:xfrm rot="16200000" flipH="1">
            <a:off x="6063618" y="5827433"/>
            <a:ext cx="504722" cy="553619"/>
          </a:xfrm>
          <a:prstGeom prst="curvedConnector2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909646" y="5499103"/>
            <a:ext cx="63350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co-ref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706294" y="5474350"/>
            <a:ext cx="67197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</a:t>
            </a:r>
            <a:r>
              <a:rPr kumimoji="1" lang="en-US" altLang="ja-JP" sz="1400" b="1" dirty="0" err="1" smtClean="0">
                <a:solidFill>
                  <a:schemeClr val="bg1"/>
                </a:solidFill>
              </a:rPr>
              <a:t>chg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55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72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15</cp:revision>
  <dcterms:created xsi:type="dcterms:W3CDTF">2015-02-10T10:28:47Z</dcterms:created>
  <dcterms:modified xsi:type="dcterms:W3CDTF">2016-01-21T09:02:48Z</dcterms:modified>
</cp:coreProperties>
</file>