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68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16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1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6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0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8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5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0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94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3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F071-C8E5-F04F-9A82-D3DA4F99A2D9}" type="datetimeFigureOut"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3593-FD03-DD4F-B6ED-C5C19EFD854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9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20567" y="926681"/>
            <a:ext cx="4252397" cy="1114588"/>
            <a:chOff x="468494" y="4479778"/>
            <a:chExt cx="4342297" cy="1138152"/>
          </a:xfrm>
        </p:grpSpPr>
        <p:grpSp>
          <p:nvGrpSpPr>
            <p:cNvPr id="8" name="図形グループ 7"/>
            <p:cNvGrpSpPr/>
            <p:nvPr/>
          </p:nvGrpSpPr>
          <p:grpSpPr>
            <a:xfrm>
              <a:off x="468494" y="4479778"/>
              <a:ext cx="4342297" cy="1138152"/>
              <a:chOff x="1919217" y="4692117"/>
              <a:chExt cx="4342297" cy="1138152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9217" y="4692117"/>
                <a:ext cx="4342297" cy="1138152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12" name="正方形/長方形 11"/>
              <p:cNvSpPr/>
              <p:nvPr/>
            </p:nvSpPr>
            <p:spPr>
              <a:xfrm>
                <a:off x="3609687" y="5419663"/>
                <a:ext cx="558967" cy="2126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正方形/長方形 8"/>
            <p:cNvSpPr/>
            <p:nvPr/>
          </p:nvSpPr>
          <p:spPr>
            <a:xfrm>
              <a:off x="1165177" y="4865799"/>
              <a:ext cx="2673045" cy="212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187624" y="4653136"/>
              <a:ext cx="1123740" cy="212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4415896" y="926681"/>
            <a:ext cx="4481502" cy="2006445"/>
            <a:chOff x="623647" y="2940664"/>
            <a:chExt cx="4481502" cy="2006445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623647" y="2940664"/>
              <a:ext cx="4234900" cy="1283787"/>
              <a:chOff x="4699000" y="4479777"/>
              <a:chExt cx="4234900" cy="1283787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9000" y="4479777"/>
                <a:ext cx="4234900" cy="1283787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5148064" y="4572211"/>
                <a:ext cx="711079" cy="2249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図形グループ 12"/>
            <p:cNvGrpSpPr/>
            <p:nvPr/>
          </p:nvGrpSpPr>
          <p:grpSpPr>
            <a:xfrm>
              <a:off x="763179" y="3890404"/>
              <a:ext cx="4341970" cy="1056705"/>
              <a:chOff x="5202144" y="5707722"/>
              <a:chExt cx="3731756" cy="908197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144" y="5707722"/>
                <a:ext cx="3731756" cy="9081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正方形/長方形 14"/>
              <p:cNvSpPr/>
              <p:nvPr/>
            </p:nvSpPr>
            <p:spPr>
              <a:xfrm>
                <a:off x="5243467" y="5829542"/>
                <a:ext cx="1106533" cy="2126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7022437" y="5829543"/>
                <a:ext cx="1870044" cy="1917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8" name="テキスト ボックス 17"/>
          <p:cNvSpPr txBox="1"/>
          <p:nvPr/>
        </p:nvSpPr>
        <p:spPr>
          <a:xfrm>
            <a:off x="1695222" y="464596"/>
            <a:ext cx="9030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commit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69194" y="514172"/>
            <a:ext cx="866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86123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2</cp:revision>
  <dcterms:created xsi:type="dcterms:W3CDTF">2015-02-12T12:59:47Z</dcterms:created>
  <dcterms:modified xsi:type="dcterms:W3CDTF">2015-06-03T09:42:14Z</dcterms:modified>
</cp:coreProperties>
</file>