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3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5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9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781-12F1-E44A-9C2F-B8BBA17D465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8157-4CFE-D04F-AF96-F2ECF66E17A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15325" y="2396141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6" name="縦巻き 5"/>
          <p:cNvSpPr/>
          <p:nvPr/>
        </p:nvSpPr>
        <p:spPr>
          <a:xfrm>
            <a:off x="1237194" y="3347079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7" name="縦巻き 6"/>
          <p:cNvSpPr/>
          <p:nvPr/>
        </p:nvSpPr>
        <p:spPr>
          <a:xfrm>
            <a:off x="1447082" y="3461535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8" name="縦巻き 7"/>
          <p:cNvSpPr/>
          <p:nvPr/>
        </p:nvSpPr>
        <p:spPr>
          <a:xfrm>
            <a:off x="1712842" y="3556952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9" name="縦巻き 8"/>
          <p:cNvSpPr/>
          <p:nvPr/>
        </p:nvSpPr>
        <p:spPr>
          <a:xfrm>
            <a:off x="1045084" y="3487299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0" name="縦巻き 9"/>
          <p:cNvSpPr/>
          <p:nvPr/>
        </p:nvSpPr>
        <p:spPr>
          <a:xfrm>
            <a:off x="1310845" y="3582716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grpSp>
        <p:nvGrpSpPr>
          <p:cNvPr id="11" name="グループ化 983"/>
          <p:cNvGrpSpPr/>
          <p:nvPr/>
        </p:nvGrpSpPr>
        <p:grpSpPr>
          <a:xfrm>
            <a:off x="783448" y="2285460"/>
            <a:ext cx="1203401" cy="642446"/>
            <a:chOff x="6212662" y="2215532"/>
            <a:chExt cx="1671706" cy="871714"/>
          </a:xfrm>
        </p:grpSpPr>
        <p:sp>
          <p:nvSpPr>
            <p:cNvPr id="21" name="フローチャート : 準備 984"/>
            <p:cNvSpPr/>
            <p:nvPr/>
          </p:nvSpPr>
          <p:spPr>
            <a:xfrm>
              <a:off x="6212662" y="2256182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2" name="フローチャート : 準備 985"/>
            <p:cNvSpPr/>
            <p:nvPr/>
          </p:nvSpPr>
          <p:spPr>
            <a:xfrm>
              <a:off x="6248091" y="2438185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3" name="フローチャート : 準備 986"/>
            <p:cNvSpPr/>
            <p:nvPr/>
          </p:nvSpPr>
          <p:spPr>
            <a:xfrm>
              <a:off x="6680139" y="2215532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4" name="フローチャート : 準備 987"/>
            <p:cNvSpPr/>
            <p:nvPr/>
          </p:nvSpPr>
          <p:spPr>
            <a:xfrm>
              <a:off x="6639635" y="2477789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5" name="フローチャート : 準備 988"/>
            <p:cNvSpPr/>
            <p:nvPr/>
          </p:nvSpPr>
          <p:spPr>
            <a:xfrm>
              <a:off x="7020272" y="2418263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3307942" y="2474881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07943" y="2524018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4" name="縦巻き 13"/>
          <p:cNvSpPr/>
          <p:nvPr/>
        </p:nvSpPr>
        <p:spPr>
          <a:xfrm>
            <a:off x="4228083" y="2689680"/>
            <a:ext cx="308044" cy="35360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5" name="フローチャート : 準備 996"/>
          <p:cNvSpPr/>
          <p:nvPr/>
        </p:nvSpPr>
        <p:spPr>
          <a:xfrm>
            <a:off x="3545453" y="2725523"/>
            <a:ext cx="399929" cy="288786"/>
          </a:xfrm>
          <a:prstGeom prst="flowChartPreparation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16" name="直線矢印コネクタ 15"/>
          <p:cNvCxnSpPr>
            <a:stCxn id="15" idx="3"/>
            <a:endCxn id="14" idx="1"/>
          </p:cNvCxnSpPr>
          <p:nvPr/>
        </p:nvCxnSpPr>
        <p:spPr>
          <a:xfrm flipV="1">
            <a:off x="3945382" y="2866483"/>
            <a:ext cx="321207" cy="3433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" name="直線矢印コネクタ 16"/>
          <p:cNvCxnSpPr/>
          <p:nvPr/>
        </p:nvCxnSpPr>
        <p:spPr>
          <a:xfrm>
            <a:off x="2475507" y="2270254"/>
            <a:ext cx="513753" cy="25376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直線矢印コネクタ 17"/>
          <p:cNvCxnSpPr/>
          <p:nvPr/>
        </p:nvCxnSpPr>
        <p:spPr>
          <a:xfrm flipV="1">
            <a:off x="2424507" y="3248696"/>
            <a:ext cx="468468" cy="28178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9" name="Picture 2" descr="http://upload.wikimedia.org/wikipedia/commons/thumb/d/d7/Buggie.svg/2000px-Buggie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0" y="3422037"/>
            <a:ext cx="487139" cy="6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pupha.net/wp-content/uploads/2014/03/Octoca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32" y="2580864"/>
            <a:ext cx="620824" cy="5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フローチャート : 磁気ディスク 41"/>
          <p:cNvSpPr/>
          <p:nvPr/>
        </p:nvSpPr>
        <p:spPr>
          <a:xfrm>
            <a:off x="5615036" y="1812701"/>
            <a:ext cx="2615145" cy="206099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5781540" y="2438681"/>
            <a:ext cx="1098227" cy="10767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76314" y="2438680"/>
            <a:ext cx="1085685" cy="1040637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797783" y="2601518"/>
                <a:ext cx="930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83" y="2601518"/>
                <a:ext cx="930896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9804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781540" y="2854180"/>
                <a:ext cx="949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en-US" altLang="ja-JP" sz="1200" dirty="0" smtClean="0"/>
              </a:p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kumimoji="1" lang="en-US" altLang="ja-JP" sz="1200" i="1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40" y="2854180"/>
                <a:ext cx="94910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5732" b="-3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973023" y="2589484"/>
                <a:ext cx="922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 sz="1200" i="1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023" y="2589484"/>
                <a:ext cx="922881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9804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6976314" y="2826374"/>
                <a:ext cx="929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kumimoji="1" lang="en-US" altLang="ja-JP" sz="1200" b="0" i="0" smtClean="0">
                          <a:latin typeface="Cambria Math"/>
                          <a:ea typeface="Cambria Math"/>
                        </a:rPr>
                        <m:t>          </m:t>
                      </m:r>
                      <m:r>
                        <a:rPr kumimoji="1" lang="en-US" altLang="ja-JP" sz="1200" b="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14" y="2826374"/>
                <a:ext cx="929742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9804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5954822" y="1872716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19708" y="3340995"/>
            <a:ext cx="63350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co-ref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90020" y="3342543"/>
            <a:ext cx="67197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</a:t>
            </a:r>
            <a:r>
              <a:rPr kumimoji="1" lang="en-US" altLang="ja-JP" sz="1400" b="1" dirty="0" err="1" smtClean="0">
                <a:solidFill>
                  <a:schemeClr val="bg1"/>
                </a:solidFill>
              </a:rPr>
              <a:t>chg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4954890" y="2822434"/>
            <a:ext cx="560684" cy="394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テキスト ボックス 38"/>
          <p:cNvSpPr txBox="1"/>
          <p:nvPr/>
        </p:nvSpPr>
        <p:spPr>
          <a:xfrm>
            <a:off x="304270" y="1049340"/>
            <a:ext cx="286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1) Obtaining </a:t>
            </a:r>
          </a:p>
          <a:p>
            <a:r>
              <a:rPr kumimoji="1" lang="en-US" altLang="ja-JP"/>
              <a:t>     revision history</a:t>
            </a:r>
          </a:p>
          <a:p>
            <a:r>
              <a:rPr lang="en-US" altLang="ja-JP"/>
              <a:t>     and </a:t>
            </a:r>
            <a:r>
              <a:rPr kumimoji="1" lang="en-US" altLang="ja-JP"/>
              <a:t>interaction history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74234" y="1489535"/>
            <a:ext cx="178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/>
              <a:t>) Concatenating</a:t>
            </a:r>
          </a:p>
          <a:p>
            <a:r>
              <a:rPr kumimoji="1" lang="en-US" altLang="ja-JP"/>
              <a:t>     two histories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657619" y="1304869"/>
            <a:ext cx="249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r>
              <a:rPr kumimoji="1" lang="en-US" altLang="ja-JP"/>
              <a:t>) Extracting assoc. rules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4536128" y="3734376"/>
            <a:ext cx="1078908" cy="55364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4" name="テキスト ボックス 43"/>
          <p:cNvSpPr txBox="1"/>
          <p:nvPr/>
        </p:nvSpPr>
        <p:spPr>
          <a:xfrm>
            <a:off x="6323024" y="4603431"/>
            <a:ext cx="145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kumimoji="1" lang="en-US" altLang="ja-JP"/>
              <a:t>) Calculating</a:t>
            </a:r>
            <a:br>
              <a:rPr kumimoji="1" lang="en-US" altLang="ja-JP"/>
            </a:br>
            <a:r>
              <a:rPr kumimoji="1" lang="en-US" altLang="ja-JP"/>
              <a:t>     metrics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677132" y="5306501"/>
            <a:ext cx="1081143" cy="74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MRR</a:t>
            </a:r>
          </a:p>
          <a:p>
            <a:pPr algn="ctr"/>
            <a:r>
              <a:rPr lang="en-US" altLang="ja-JP"/>
              <a:t>Recall</a:t>
            </a:r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746847" y="5000938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48" name="縦巻き 47"/>
          <p:cNvSpPr/>
          <p:nvPr/>
        </p:nvSpPr>
        <p:spPr>
          <a:xfrm>
            <a:off x="1184776" y="5085324"/>
            <a:ext cx="123765" cy="180236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49" name="フローチャート : 準備 996"/>
          <p:cNvSpPr/>
          <p:nvPr/>
        </p:nvSpPr>
        <p:spPr>
          <a:xfrm>
            <a:off x="846639" y="5101843"/>
            <a:ext cx="160682" cy="147197"/>
          </a:xfrm>
          <a:prstGeom prst="flowChartPreparation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50" name="直線矢印コネクタ 49"/>
          <p:cNvCxnSpPr>
            <a:stCxn id="49" idx="3"/>
            <a:endCxn id="48" idx="1"/>
          </p:cNvCxnSpPr>
          <p:nvPr/>
        </p:nvCxnSpPr>
        <p:spPr>
          <a:xfrm>
            <a:off x="1007321" y="5175442"/>
            <a:ext cx="192926" cy="0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8" name="メモ 37"/>
          <p:cNvSpPr/>
          <p:nvPr/>
        </p:nvSpPr>
        <p:spPr>
          <a:xfrm>
            <a:off x="865156" y="5370017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>
                <a:solidFill>
                  <a:srgbClr val="000000"/>
                </a:solidFill>
              </a:rPr>
              <a:t>A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52" name="メモ 51"/>
          <p:cNvSpPr/>
          <p:nvPr/>
        </p:nvSpPr>
        <p:spPr>
          <a:xfrm>
            <a:off x="1293176" y="5554683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B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0" name="加算記号 39"/>
          <p:cNvSpPr/>
          <p:nvPr/>
        </p:nvSpPr>
        <p:spPr>
          <a:xfrm>
            <a:off x="1985160" y="5370017"/>
            <a:ext cx="360000" cy="360000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2402628" y="5027659"/>
            <a:ext cx="1098227" cy="10767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418871" y="5190496"/>
                <a:ext cx="930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71" y="5190496"/>
                <a:ext cx="930896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9091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02628" y="5443158"/>
                <a:ext cx="949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/>
                        </a:rPr>
                        <m:t>⇒</m:t>
                      </m:r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en-US" altLang="ja-JP" sz="1200" dirty="0" smtClean="0"/>
              </a:p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kumimoji="1" lang="en-US" altLang="ja-JP" sz="1200" i="1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28" y="5443158"/>
                <a:ext cx="949106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6410" b="-33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2672506" y="5950502"/>
            <a:ext cx="633507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co-ref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等号 58"/>
          <p:cNvSpPr/>
          <p:nvPr/>
        </p:nvSpPr>
        <p:spPr>
          <a:xfrm>
            <a:off x="3686635" y="5370017"/>
            <a:ext cx="359145" cy="369332"/>
          </a:xfrm>
          <a:prstGeom prst="mathEqual">
            <a:avLst/>
          </a:prstGeom>
          <a:solidFill>
            <a:srgbClr val="558ED5"/>
          </a:solidFill>
          <a:ln>
            <a:solidFill>
              <a:srgbClr val="C6D9F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メモ 59"/>
          <p:cNvSpPr/>
          <p:nvPr/>
        </p:nvSpPr>
        <p:spPr>
          <a:xfrm>
            <a:off x="4328746" y="5631783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X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136128" y="5247918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>
                <a:latin typeface="+mj-ea"/>
                <a:ea typeface="+mj-ea"/>
              </a:rPr>
              <a:t>Change</a:t>
            </a:r>
            <a:endParaRPr kumimoji="1" lang="ja-JP" altLang="en-US" sz="1600" b="1">
              <a:latin typeface="+mj-ea"/>
              <a:ea typeface="+mj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0705" y="4468881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r>
              <a:rPr kumimoji="1" lang="en-US" altLang="ja-JP"/>
              <a:t>) Perform change recommendation</a:t>
            </a:r>
            <a:endParaRPr kumimoji="1" lang="ja-JP" altLang="en-US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5657619" y="5631783"/>
            <a:ext cx="6654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1155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81</Words>
  <Application>Microsoft Macintosh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12</cp:revision>
  <dcterms:created xsi:type="dcterms:W3CDTF">2015-02-10T10:28:47Z</dcterms:created>
  <dcterms:modified xsi:type="dcterms:W3CDTF">2016-01-20T10:56:25Z</dcterms:modified>
</cp:coreProperties>
</file>