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6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1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6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2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0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5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6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2151222" y="183578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218518" y="1896458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" name="フローチャート : 磁気ディスク 41"/>
          <p:cNvSpPr/>
          <p:nvPr/>
        </p:nvSpPr>
        <p:spPr>
          <a:xfrm>
            <a:off x="4737459" y="1414513"/>
            <a:ext cx="2944450" cy="189640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31343" y="1435694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3720" y="8054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1) Extracting association rules from interaction history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25022" y="3486371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2) Perform change recommendation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52825" y="2051320"/>
            <a:ext cx="29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>
                <a:latin typeface="Times"/>
                <a:cs typeface="Times"/>
              </a:rPr>
              <a:t>{A,B}</a:t>
            </a:r>
            <a:r>
              <a:rPr kumimoji="1" lang="en-US" altLang="ja-JP" sz="1600" i="1">
                <a:latin typeface="Times"/>
                <a:cs typeface="Times"/>
              </a:rPr>
              <a:t>⇒X </a:t>
            </a:r>
            <a:r>
              <a:rPr kumimoji="1" lang="en-US" altLang="ja-JP" sz="1600" i="1">
                <a:latin typeface="Times"/>
                <a:cs typeface="Times"/>
              </a:rPr>
              <a:t>(conf=0.2,supp=0.05)</a:t>
            </a:r>
          </a:p>
          <a:p>
            <a:r>
              <a:rPr lang="en-US" altLang="ja-JP" sz="1600" i="1">
                <a:latin typeface="Times"/>
                <a:cs typeface="Times"/>
              </a:rPr>
              <a:t>{A,C}⇒Y (conf=0.8,supp=0.03)</a:t>
            </a:r>
          </a:p>
          <a:p>
            <a:r>
              <a:rPr lang="en-US" altLang="ja-JP" sz="1600" i="1">
                <a:latin typeface="Times"/>
                <a:cs typeface="Times"/>
              </a:rPr>
              <a:t>{B,D}</a:t>
            </a:r>
            <a:r>
              <a:rPr lang="en-US" altLang="ja-JP" sz="1600" i="1">
                <a:latin typeface="Times"/>
                <a:cs typeface="Times"/>
              </a:rPr>
              <a:t>⇒Z </a:t>
            </a:r>
            <a:r>
              <a:rPr lang="en-US" altLang="ja-JP" sz="1600" i="1">
                <a:latin typeface="Times"/>
                <a:cs typeface="Times"/>
              </a:rPr>
              <a:t>(conf=0.6,supp=0.1)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556795" y="4679751"/>
            <a:ext cx="1718424" cy="10475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864493" y="4679751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1982802" y="5048830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>
                <a:solidFill>
                  <a:srgbClr val="000000"/>
                </a:solidFill>
              </a:rPr>
              <a:t>A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2410822" y="480594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B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1" name="加算記号 20"/>
          <p:cNvSpPr/>
          <p:nvPr/>
        </p:nvSpPr>
        <p:spPr>
          <a:xfrm>
            <a:off x="3102806" y="5048830"/>
            <a:ext cx="360000" cy="36000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880323" y="5055625"/>
            <a:ext cx="359145" cy="369332"/>
          </a:xfrm>
          <a:prstGeom prst="mathEqual">
            <a:avLst/>
          </a:prstGeom>
          <a:solidFill>
            <a:srgbClr val="558ED5"/>
          </a:solidFill>
          <a:ln>
            <a:solidFill>
              <a:srgbClr val="C6D9F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メモ 26"/>
          <p:cNvSpPr/>
          <p:nvPr/>
        </p:nvSpPr>
        <p:spPr>
          <a:xfrm>
            <a:off x="7595632" y="5240291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X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56795" y="4215193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>
                <a:latin typeface="+mj-ea"/>
                <a:ea typeface="+mj-ea"/>
              </a:rPr>
              <a:t>Change Recom. list</a:t>
            </a:r>
            <a:endParaRPr kumimoji="1" lang="ja-JP" altLang="en-US" sz="1600" b="1">
              <a:latin typeface="+mj-ea"/>
              <a:ea typeface="+mj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2026" y="4780656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No.1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52026" y="5224164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No.2</a:t>
            </a:r>
            <a:endParaRPr kumimoji="1" lang="ja-JP" altLang="en-US"/>
          </a:p>
        </p:txBody>
      </p:sp>
      <p:sp>
        <p:nvSpPr>
          <p:cNvPr id="33" name="メモ 32"/>
          <p:cNvSpPr/>
          <p:nvPr/>
        </p:nvSpPr>
        <p:spPr>
          <a:xfrm>
            <a:off x="7595632" y="480594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Y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35" name="フローチャート : 磁気ディスク 41"/>
          <p:cNvSpPr/>
          <p:nvPr/>
        </p:nvSpPr>
        <p:spPr>
          <a:xfrm>
            <a:off x="3665318" y="4234275"/>
            <a:ext cx="2007584" cy="189640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17061" y="4279641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80684" y="4871082"/>
            <a:ext cx="199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>
                <a:latin typeface="Times"/>
                <a:cs typeface="Times"/>
              </a:rPr>
              <a:t>{A,B}</a:t>
            </a:r>
            <a:r>
              <a:rPr kumimoji="1" lang="en-US" altLang="ja-JP" sz="1600" i="1">
                <a:latin typeface="Times"/>
                <a:cs typeface="Times"/>
              </a:rPr>
              <a:t>⇒X </a:t>
            </a:r>
            <a:r>
              <a:rPr kumimoji="1" lang="en-US" altLang="ja-JP" sz="1600" i="1">
                <a:latin typeface="Times"/>
                <a:cs typeface="Times"/>
              </a:rPr>
              <a:t>(score=0.2)</a:t>
            </a:r>
          </a:p>
          <a:p>
            <a:r>
              <a:rPr lang="en-US" altLang="ja-JP" sz="1600" i="1">
                <a:latin typeface="Times"/>
                <a:cs typeface="Times"/>
              </a:rPr>
              <a:t>{A,C}⇒Y (score=0.8)</a:t>
            </a:r>
          </a:p>
          <a:p>
            <a:r>
              <a:rPr lang="en-US" altLang="ja-JP" sz="1600" i="1">
                <a:latin typeface="Times"/>
                <a:cs typeface="Times"/>
              </a:rPr>
              <a:t>{B,D}</a:t>
            </a:r>
            <a:r>
              <a:rPr lang="en-US" altLang="ja-JP" sz="1600" i="1">
                <a:latin typeface="Times"/>
                <a:cs typeface="Times"/>
              </a:rPr>
              <a:t>⇒Z </a:t>
            </a:r>
            <a:r>
              <a:rPr lang="en-US" altLang="ja-JP" sz="1600" i="1">
                <a:latin typeface="Times"/>
                <a:cs typeface="Times"/>
              </a:rPr>
              <a:t>(score=0.6)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94601" y="421519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Interacted artifacts</a:t>
            </a:r>
            <a:endParaRPr kumimoji="1" lang="ja-JP" altLang="en-US" sz="1600"/>
          </a:p>
        </p:txBody>
      </p:sp>
      <p:sp>
        <p:nvSpPr>
          <p:cNvPr id="39" name="メモ 38"/>
          <p:cNvSpPr/>
          <p:nvPr/>
        </p:nvSpPr>
        <p:spPr>
          <a:xfrm>
            <a:off x="2400896" y="5259738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C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291049" y="196303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56527" y="204280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443449" y="211543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1" name="メモ 40"/>
          <p:cNvSpPr/>
          <p:nvPr/>
        </p:nvSpPr>
        <p:spPr>
          <a:xfrm>
            <a:off x="2548497" y="2462620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2" name="メモ 41"/>
          <p:cNvSpPr/>
          <p:nvPr/>
        </p:nvSpPr>
        <p:spPr>
          <a:xfrm>
            <a:off x="2976517" y="221973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3" name="メモ 42"/>
          <p:cNvSpPr/>
          <p:nvPr/>
        </p:nvSpPr>
        <p:spPr>
          <a:xfrm>
            <a:off x="2966591" y="2673528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3709151" y="2362718"/>
            <a:ext cx="7921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871745" y="141451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Interacted artifacts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183648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Macintosh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4</cp:revision>
  <dcterms:created xsi:type="dcterms:W3CDTF">2016-01-21T07:59:49Z</dcterms:created>
  <dcterms:modified xsi:type="dcterms:W3CDTF">2016-01-21T08:31:31Z</dcterms:modified>
</cp:coreProperties>
</file>