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E3EA-AC5F-DF4D-A728-A904D2BCB86D}" type="datetimeFigureOut">
              <a:t>15/03/25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16B-F662-B747-B7D2-D316F3F2C94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44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E3EA-AC5F-DF4D-A728-A904D2BCB86D}" type="datetimeFigureOut">
              <a:t>15/03/25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16B-F662-B747-B7D2-D316F3F2C94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33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E3EA-AC5F-DF4D-A728-A904D2BCB86D}" type="datetimeFigureOut">
              <a:t>15/03/25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16B-F662-B747-B7D2-D316F3F2C94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23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E3EA-AC5F-DF4D-A728-A904D2BCB86D}" type="datetimeFigureOut">
              <a:t>15/03/25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16B-F662-B747-B7D2-D316F3F2C94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50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E3EA-AC5F-DF4D-A728-A904D2BCB86D}" type="datetimeFigureOut">
              <a:t>15/03/25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16B-F662-B747-B7D2-D316F3F2C94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39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E3EA-AC5F-DF4D-A728-A904D2BCB86D}" type="datetimeFigureOut">
              <a:t>15/03/25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16B-F662-B747-B7D2-D316F3F2C94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8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E3EA-AC5F-DF4D-A728-A904D2BCB86D}" type="datetimeFigureOut">
              <a:t>15/03/25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16B-F662-B747-B7D2-D316F3F2C94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33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E3EA-AC5F-DF4D-A728-A904D2BCB86D}" type="datetimeFigureOut">
              <a:t>15/03/25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16B-F662-B747-B7D2-D316F3F2C94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18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E3EA-AC5F-DF4D-A728-A904D2BCB86D}" type="datetimeFigureOut">
              <a:t>15/03/25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16B-F662-B747-B7D2-D316F3F2C94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4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E3EA-AC5F-DF4D-A728-A904D2BCB86D}" type="datetimeFigureOut">
              <a:t>15/03/25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16B-F662-B747-B7D2-D316F3F2C94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0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E3EA-AC5F-DF4D-A728-A904D2BCB86D}" type="datetimeFigureOut">
              <a:t>15/03/25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16B-F662-B747-B7D2-D316F3F2C94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74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4E3EA-AC5F-DF4D-A728-A904D2BCB86D}" type="datetimeFigureOut">
              <a:t>15/03/25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16B-F662-B747-B7D2-D316F3F2C94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0"/>
            <a:ext cx="9144000" cy="2774373"/>
          </a:xfrm>
          <a:prstGeom prst="rect">
            <a:avLst/>
          </a:prstGeom>
        </p:spPr>
      </p:pic>
      <p:sp>
        <p:nvSpPr>
          <p:cNvPr id="7" name="線吹き出し 1 (枠付き) 6"/>
          <p:cNvSpPr/>
          <p:nvPr/>
        </p:nvSpPr>
        <p:spPr>
          <a:xfrm>
            <a:off x="773709" y="2341176"/>
            <a:ext cx="1167863" cy="467176"/>
          </a:xfrm>
          <a:prstGeom prst="borderCallout1">
            <a:avLst>
              <a:gd name="adj1" fmla="val 24395"/>
              <a:gd name="adj2" fmla="val 100872"/>
              <a:gd name="adj3" fmla="val -8867"/>
              <a:gd name="adj4" fmla="val 1289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Mylyn 2.0</a:t>
            </a:r>
          </a:p>
          <a:p>
            <a:pPr algn="ctr"/>
            <a:r>
              <a:rPr kumimoji="1" lang="en-US" altLang="ja-JP" sz="1600"/>
              <a:t>Release</a:t>
            </a:r>
            <a:endParaRPr kumimoji="1" lang="ja-JP" altLang="en-US" sz="1600"/>
          </a:p>
        </p:txBody>
      </p:sp>
      <p:sp>
        <p:nvSpPr>
          <p:cNvPr id="11" name="線吹き出し 1 (枠付き) 10"/>
          <p:cNvSpPr/>
          <p:nvPr/>
        </p:nvSpPr>
        <p:spPr>
          <a:xfrm>
            <a:off x="3699783" y="2206366"/>
            <a:ext cx="1167863" cy="467176"/>
          </a:xfrm>
          <a:prstGeom prst="borderCallout1">
            <a:avLst>
              <a:gd name="adj1" fmla="val 21270"/>
              <a:gd name="adj2" fmla="val -378"/>
              <a:gd name="adj3" fmla="val 91133"/>
              <a:gd name="adj4" fmla="val -422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Mylyn 3.0</a:t>
            </a:r>
          </a:p>
          <a:p>
            <a:pPr algn="ctr"/>
            <a:r>
              <a:rPr kumimoji="1" lang="en-US" altLang="ja-JP" sz="1600"/>
              <a:t>Release</a:t>
            </a:r>
            <a:endParaRPr kumimoji="1" lang="ja-JP" altLang="en-US" sz="1600"/>
          </a:p>
        </p:txBody>
      </p:sp>
      <p:sp>
        <p:nvSpPr>
          <p:cNvPr id="12" name="線吹き出し 1 (枠付き) 11"/>
          <p:cNvSpPr/>
          <p:nvPr/>
        </p:nvSpPr>
        <p:spPr>
          <a:xfrm>
            <a:off x="4283714" y="2907130"/>
            <a:ext cx="1167863" cy="467176"/>
          </a:xfrm>
          <a:prstGeom prst="borderCallout1">
            <a:avLst>
              <a:gd name="adj1" fmla="val 21270"/>
              <a:gd name="adj2" fmla="val -378"/>
              <a:gd name="adj3" fmla="val 138008"/>
              <a:gd name="adj4" fmla="val -247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Mylyn 3.2</a:t>
            </a:r>
          </a:p>
          <a:p>
            <a:pPr algn="ctr"/>
            <a:r>
              <a:rPr kumimoji="1" lang="en-US" altLang="ja-JP" sz="1600"/>
              <a:t>Release</a:t>
            </a:r>
            <a:endParaRPr kumimoji="1" lang="ja-JP" altLang="en-US" sz="1600"/>
          </a:p>
        </p:txBody>
      </p:sp>
      <p:sp>
        <p:nvSpPr>
          <p:cNvPr id="13" name="線吹き出し 1 (枠付き) 12"/>
          <p:cNvSpPr/>
          <p:nvPr/>
        </p:nvSpPr>
        <p:spPr>
          <a:xfrm>
            <a:off x="5864982" y="3140718"/>
            <a:ext cx="1167863" cy="467176"/>
          </a:xfrm>
          <a:prstGeom prst="borderCallout1">
            <a:avLst>
              <a:gd name="adj1" fmla="val 21270"/>
              <a:gd name="adj2" fmla="val -378"/>
              <a:gd name="adj3" fmla="val 186345"/>
              <a:gd name="adj4" fmla="val -748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Mylyn 3.4</a:t>
            </a:r>
          </a:p>
          <a:p>
            <a:pPr algn="ctr"/>
            <a:r>
              <a:rPr kumimoji="1" lang="en-US" altLang="ja-JP" sz="1600"/>
              <a:t>Release</a:t>
            </a:r>
            <a:endParaRPr kumimoji="1" lang="ja-JP" altLang="en-US" sz="1600"/>
          </a:p>
        </p:txBody>
      </p:sp>
      <p:sp>
        <p:nvSpPr>
          <p:cNvPr id="14" name="線吹き出し 1 (枠付き) 13"/>
          <p:cNvSpPr/>
          <p:nvPr/>
        </p:nvSpPr>
        <p:spPr>
          <a:xfrm>
            <a:off x="6448914" y="3710182"/>
            <a:ext cx="1167863" cy="467176"/>
          </a:xfrm>
          <a:prstGeom prst="borderCallout1">
            <a:avLst>
              <a:gd name="adj1" fmla="val 21270"/>
              <a:gd name="adj2" fmla="val -378"/>
              <a:gd name="adj3" fmla="val 119258"/>
              <a:gd name="adj4" fmla="val -735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Mylyn 3.5</a:t>
            </a:r>
          </a:p>
          <a:p>
            <a:pPr algn="ctr"/>
            <a:r>
              <a:rPr kumimoji="1" lang="en-US" altLang="ja-JP" sz="1600"/>
              <a:t>Release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9697018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</Words>
  <Application>Microsoft Macintosh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5</cp:revision>
  <dcterms:created xsi:type="dcterms:W3CDTF">2015-02-12T10:49:08Z</dcterms:created>
  <dcterms:modified xsi:type="dcterms:W3CDTF">2015-03-25T11:03:36Z</dcterms:modified>
</cp:coreProperties>
</file>